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96" r:id="rId3"/>
    <p:sldId id="295" r:id="rId4"/>
    <p:sldId id="265" r:id="rId5"/>
    <p:sldId id="29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</p:sldIdLst>
  <p:sldSz cx="10439400" cy="7235825"/>
  <p:notesSz cx="6858000" cy="9144000"/>
  <p:embeddedFontLst>
    <p:embeddedFont>
      <p:font typeface="Bebas Neue" panose="020B0606020202050201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ira Sans Extra Condensed SemiBold" panose="020B060402020202020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79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78A"/>
    <a:srgbClr val="3B63AC"/>
    <a:srgbClr val="FFFFFF"/>
    <a:srgbClr val="66A832"/>
    <a:srgbClr val="6E91CB"/>
    <a:srgbClr val="A4DFED"/>
    <a:srgbClr val="80BD9D"/>
    <a:srgbClr val="FA8666"/>
    <a:srgbClr val="29AECD"/>
    <a:srgbClr val="48C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48CDF0-A1E3-47FD-9D46-519405AA82A4}">
  <a:tblStyle styleId="{B148CDF0-A1E3-47FD-9D46-519405AA82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04" y="66"/>
      </p:cViewPr>
      <p:guideLst>
        <p:guide orient="horz" pos="2279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2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fbd23a37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fbd23a376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3f557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33f557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94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3f557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33f557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13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46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31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39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721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3f557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33f557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181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2604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74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4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872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605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3f557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33f557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80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3f557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33f557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91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3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3f557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33f557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58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50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7312a5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7312a5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40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3f557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33f557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99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28795" y="1651433"/>
            <a:ext cx="5100167" cy="3163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8796" y="5024792"/>
            <a:ext cx="4640875" cy="559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4098" name="Picture 2" descr="La ANLA participó en el diálogo Regional de Políticas Licenciamiento y  Fiscalización Ambiental">
            <a:extLst>
              <a:ext uri="{FF2B5EF4-FFF2-40B4-BE49-F238E27FC236}">
                <a16:creationId xmlns:a16="http://schemas.microsoft.com/office/drawing/2014/main" id="{F823F4E7-0C50-4C8F-BC3D-921954A8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44" y="6385"/>
            <a:ext cx="4404259" cy="14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465903" y="2192449"/>
            <a:ext cx="7507600" cy="2125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465903" y="4318318"/>
            <a:ext cx="7507600" cy="100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22003" y="3066276"/>
            <a:ext cx="8795400" cy="11842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21064" y="1882039"/>
            <a:ext cx="3597277" cy="11842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730783" y="4406313"/>
            <a:ext cx="4977895" cy="100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Picture 2" descr="La ANLA participó en el diálogo Regional de Políticas Licenciamiento y  Fiscalización Ambiental">
            <a:extLst>
              <a:ext uri="{FF2B5EF4-FFF2-40B4-BE49-F238E27FC236}">
                <a16:creationId xmlns:a16="http://schemas.microsoft.com/office/drawing/2014/main" id="{EE9B87F2-DA15-4D63-86C9-84439FEF9C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97" y="6384"/>
            <a:ext cx="2941504" cy="9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21972" y="579071"/>
            <a:ext cx="9395461" cy="852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21972" y="1621291"/>
            <a:ext cx="9395461" cy="4806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" name="Picture 2" descr="La ANLA participó en el diálogo Regional de Políticas Licenciamiento y  Fiscalización Ambiental">
            <a:extLst>
              <a:ext uri="{FF2B5EF4-FFF2-40B4-BE49-F238E27FC236}">
                <a16:creationId xmlns:a16="http://schemas.microsoft.com/office/drawing/2014/main" id="{6A5695A7-CECD-46A9-BE38-F735B03A1D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97" y="6384"/>
            <a:ext cx="2941504" cy="9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348794" y="3240013"/>
            <a:ext cx="3319510" cy="100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5521442" y="3240013"/>
            <a:ext cx="3319510" cy="100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348794" y="4103818"/>
            <a:ext cx="3319510" cy="100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521442" y="4103818"/>
            <a:ext cx="3319510" cy="100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21972" y="579071"/>
            <a:ext cx="9395461" cy="852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7" name="Picture 2" descr="La ANLA participó en el diálogo Regional de Políticas Licenciamiento y  Fiscalización Ambiental">
            <a:extLst>
              <a:ext uri="{FF2B5EF4-FFF2-40B4-BE49-F238E27FC236}">
                <a16:creationId xmlns:a16="http://schemas.microsoft.com/office/drawing/2014/main" id="{2E7A99D5-AF42-418F-B41C-60904C2B0B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97" y="6384"/>
            <a:ext cx="2941504" cy="9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ANLA participó en el diálogo Regional de Políticas Licenciamiento y  Fiscalización Ambiental">
            <a:extLst>
              <a:ext uri="{FF2B5EF4-FFF2-40B4-BE49-F238E27FC236}">
                <a16:creationId xmlns:a16="http://schemas.microsoft.com/office/drawing/2014/main" id="{386F4566-58BA-40A5-9136-953DF9DFB7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r="23467" b="9012"/>
          <a:stretch/>
        </p:blipFill>
        <p:spPr bwMode="auto">
          <a:xfrm>
            <a:off x="319037" y="1"/>
            <a:ext cx="1542005" cy="8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21972" y="579071"/>
            <a:ext cx="9395461" cy="852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21972" y="579071"/>
            <a:ext cx="9395461" cy="852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22002" y="1621291"/>
            <a:ext cx="3792845" cy="4806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584752" y="1838819"/>
            <a:ext cx="7269905" cy="35581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22003" y="3066276"/>
            <a:ext cx="8795400" cy="11842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 idx="2" hasCustomPrompt="1"/>
          </p:nvPr>
        </p:nvSpPr>
        <p:spPr>
          <a:xfrm>
            <a:off x="3421064" y="1882039"/>
            <a:ext cx="3597277" cy="11842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730783" y="4406313"/>
            <a:ext cx="4977895" cy="100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22003" y="3215080"/>
            <a:ext cx="8795400" cy="805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1972" y="579071"/>
            <a:ext cx="9395461" cy="85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21972" y="1621291"/>
            <a:ext cx="9395461" cy="480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t.anla.gov.co/spgi/listado-mis-indicadores#gpd-5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ctrTitle"/>
          </p:nvPr>
        </p:nvSpPr>
        <p:spPr>
          <a:xfrm>
            <a:off x="396928" y="2723667"/>
            <a:ext cx="5423987" cy="20679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0" b="1" dirty="0">
                <a:solidFill>
                  <a:srgbClr val="00B050"/>
                </a:solidFill>
              </a:rPr>
              <a:t>REPORTE DE  INDICADORES</a:t>
            </a:r>
            <a:br>
              <a:rPr lang="en" sz="6000" b="1" dirty="0">
                <a:solidFill>
                  <a:srgbClr val="00B050"/>
                </a:solidFill>
              </a:rPr>
            </a:br>
            <a:r>
              <a:rPr lang="en" sz="6000" b="1" dirty="0">
                <a:solidFill>
                  <a:srgbClr val="00B050"/>
                </a:solidFill>
              </a:rPr>
              <a:t>ENERO-FEBRERO Y MARZO</a:t>
            </a:r>
            <a:endParaRPr sz="6000" b="1" dirty="0">
              <a:solidFill>
                <a:srgbClr val="00B050"/>
              </a:solidFill>
            </a:endParaRPr>
          </a:p>
        </p:txBody>
      </p:sp>
      <p:grpSp>
        <p:nvGrpSpPr>
          <p:cNvPr id="51" name="Google Shape;51;p15"/>
          <p:cNvGrpSpPr/>
          <p:nvPr/>
        </p:nvGrpSpPr>
        <p:grpSpPr>
          <a:xfrm>
            <a:off x="5837542" y="1936770"/>
            <a:ext cx="3827452" cy="3546293"/>
            <a:chOff x="5104538" y="582489"/>
            <a:chExt cx="3827452" cy="3546293"/>
          </a:xfrm>
        </p:grpSpPr>
        <p:sp>
          <p:nvSpPr>
            <p:cNvPr id="52" name="Google Shape;52;p15"/>
            <p:cNvSpPr/>
            <p:nvPr/>
          </p:nvSpPr>
          <p:spPr>
            <a:xfrm>
              <a:off x="5104538" y="875208"/>
              <a:ext cx="3827452" cy="3076203"/>
            </a:xfrm>
            <a:custGeom>
              <a:avLst/>
              <a:gdLst/>
              <a:ahLst/>
              <a:cxnLst/>
              <a:rect l="l" t="t" r="r" b="b"/>
              <a:pathLst>
                <a:path w="76595" h="61561" extrusionOk="0">
                  <a:moveTo>
                    <a:pt x="56591" y="0"/>
                  </a:moveTo>
                  <a:cubicBezTo>
                    <a:pt x="55368" y="0"/>
                    <a:pt x="54147" y="155"/>
                    <a:pt x="52961" y="476"/>
                  </a:cubicBezTo>
                  <a:cubicBezTo>
                    <a:pt x="49829" y="1324"/>
                    <a:pt x="46622" y="2878"/>
                    <a:pt x="44356" y="5186"/>
                  </a:cubicBezTo>
                  <a:cubicBezTo>
                    <a:pt x="41667" y="7923"/>
                    <a:pt x="39400" y="11046"/>
                    <a:pt x="36668" y="13744"/>
                  </a:cubicBezTo>
                  <a:cubicBezTo>
                    <a:pt x="34606" y="15778"/>
                    <a:pt x="32289" y="17561"/>
                    <a:pt x="29785" y="19027"/>
                  </a:cubicBezTo>
                  <a:cubicBezTo>
                    <a:pt x="28053" y="20046"/>
                    <a:pt x="26206" y="20916"/>
                    <a:pt x="24238" y="21303"/>
                  </a:cubicBezTo>
                  <a:cubicBezTo>
                    <a:pt x="23251" y="21493"/>
                    <a:pt x="22248" y="21558"/>
                    <a:pt x="21239" y="21558"/>
                  </a:cubicBezTo>
                  <a:cubicBezTo>
                    <a:pt x="19040" y="21558"/>
                    <a:pt x="16808" y="21249"/>
                    <a:pt x="14627" y="21249"/>
                  </a:cubicBezTo>
                  <a:cubicBezTo>
                    <a:pt x="13137" y="21249"/>
                    <a:pt x="11672" y="21393"/>
                    <a:pt x="10257" y="21880"/>
                  </a:cubicBezTo>
                  <a:cubicBezTo>
                    <a:pt x="7222" y="22931"/>
                    <a:pt x="4905" y="25426"/>
                    <a:pt x="3137" y="28107"/>
                  </a:cubicBezTo>
                  <a:cubicBezTo>
                    <a:pt x="2313" y="29359"/>
                    <a:pt x="1573" y="30681"/>
                    <a:pt x="1141" y="32118"/>
                  </a:cubicBezTo>
                  <a:cubicBezTo>
                    <a:pt x="0" y="35902"/>
                    <a:pt x="521" y="40445"/>
                    <a:pt x="945" y="44303"/>
                  </a:cubicBezTo>
                  <a:cubicBezTo>
                    <a:pt x="1261" y="47183"/>
                    <a:pt x="2299" y="49948"/>
                    <a:pt x="3654" y="52508"/>
                  </a:cubicBezTo>
                  <a:cubicBezTo>
                    <a:pt x="4743" y="54568"/>
                    <a:pt x="6078" y="56566"/>
                    <a:pt x="7972" y="57929"/>
                  </a:cubicBezTo>
                  <a:cubicBezTo>
                    <a:pt x="9652" y="59139"/>
                    <a:pt x="11672" y="59781"/>
                    <a:pt x="13683" y="60293"/>
                  </a:cubicBezTo>
                  <a:cubicBezTo>
                    <a:pt x="16709" y="61056"/>
                    <a:pt x="19820" y="61561"/>
                    <a:pt x="22933" y="61561"/>
                  </a:cubicBezTo>
                  <a:cubicBezTo>
                    <a:pt x="23579" y="61561"/>
                    <a:pt x="24225" y="61539"/>
                    <a:pt x="24870" y="61494"/>
                  </a:cubicBezTo>
                  <a:cubicBezTo>
                    <a:pt x="28891" y="61214"/>
                    <a:pt x="32800" y="60009"/>
                    <a:pt x="36817" y="59712"/>
                  </a:cubicBezTo>
                  <a:cubicBezTo>
                    <a:pt x="37906" y="59630"/>
                    <a:pt x="38995" y="59616"/>
                    <a:pt x="40085" y="59616"/>
                  </a:cubicBezTo>
                  <a:cubicBezTo>
                    <a:pt x="40417" y="59616"/>
                    <a:pt x="40748" y="59617"/>
                    <a:pt x="41080" y="59618"/>
                  </a:cubicBezTo>
                  <a:cubicBezTo>
                    <a:pt x="41360" y="59619"/>
                    <a:pt x="41640" y="59620"/>
                    <a:pt x="41920" y="59620"/>
                  </a:cubicBezTo>
                  <a:cubicBezTo>
                    <a:pt x="43124" y="59620"/>
                    <a:pt x="44327" y="59604"/>
                    <a:pt x="45525" y="59498"/>
                  </a:cubicBezTo>
                  <a:cubicBezTo>
                    <a:pt x="51616" y="58958"/>
                    <a:pt x="56326" y="55579"/>
                    <a:pt x="59160" y="50255"/>
                  </a:cubicBezTo>
                  <a:cubicBezTo>
                    <a:pt x="60734" y="47304"/>
                    <a:pt x="61655" y="44056"/>
                    <a:pt x="62977" y="40980"/>
                  </a:cubicBezTo>
                  <a:cubicBezTo>
                    <a:pt x="67463" y="30541"/>
                    <a:pt x="76594" y="17346"/>
                    <a:pt x="68813" y="6224"/>
                  </a:cubicBezTo>
                  <a:cubicBezTo>
                    <a:pt x="66086" y="2321"/>
                    <a:pt x="61330" y="0"/>
                    <a:pt x="56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7266591" y="3347528"/>
              <a:ext cx="159829" cy="352605"/>
            </a:xfrm>
            <a:custGeom>
              <a:avLst/>
              <a:gdLst/>
              <a:ahLst/>
              <a:cxnLst/>
              <a:rect l="l" t="t" r="r" b="b"/>
              <a:pathLst>
                <a:path w="4623" h="10199" extrusionOk="0">
                  <a:moveTo>
                    <a:pt x="1427" y="0"/>
                  </a:moveTo>
                  <a:cubicBezTo>
                    <a:pt x="999" y="0"/>
                    <a:pt x="583" y="271"/>
                    <a:pt x="346" y="636"/>
                  </a:cubicBezTo>
                  <a:cubicBezTo>
                    <a:pt x="76" y="1049"/>
                    <a:pt x="0" y="1559"/>
                    <a:pt x="0" y="2053"/>
                  </a:cubicBezTo>
                  <a:cubicBezTo>
                    <a:pt x="0" y="3331"/>
                    <a:pt x="461" y="4562"/>
                    <a:pt x="994" y="5720"/>
                  </a:cubicBezTo>
                  <a:cubicBezTo>
                    <a:pt x="1369" y="6523"/>
                    <a:pt x="1811" y="7301"/>
                    <a:pt x="2099" y="8137"/>
                  </a:cubicBezTo>
                  <a:cubicBezTo>
                    <a:pt x="2287" y="8685"/>
                    <a:pt x="2365" y="9353"/>
                    <a:pt x="2686" y="9843"/>
                  </a:cubicBezTo>
                  <a:cubicBezTo>
                    <a:pt x="2848" y="10091"/>
                    <a:pt x="3059" y="10199"/>
                    <a:pt x="3285" y="10199"/>
                  </a:cubicBezTo>
                  <a:cubicBezTo>
                    <a:pt x="3489" y="10199"/>
                    <a:pt x="3706" y="10111"/>
                    <a:pt x="3911" y="9958"/>
                  </a:cubicBezTo>
                  <a:cubicBezTo>
                    <a:pt x="4512" y="9511"/>
                    <a:pt x="4623" y="8665"/>
                    <a:pt x="4512" y="7973"/>
                  </a:cubicBezTo>
                  <a:cubicBezTo>
                    <a:pt x="4401" y="7310"/>
                    <a:pt x="4022" y="3340"/>
                    <a:pt x="3825" y="2692"/>
                  </a:cubicBezTo>
                  <a:cubicBezTo>
                    <a:pt x="3316" y="1005"/>
                    <a:pt x="3523" y="2471"/>
                    <a:pt x="2662" y="933"/>
                  </a:cubicBezTo>
                  <a:cubicBezTo>
                    <a:pt x="2427" y="510"/>
                    <a:pt x="2076" y="102"/>
                    <a:pt x="1600" y="15"/>
                  </a:cubicBezTo>
                  <a:cubicBezTo>
                    <a:pt x="1542" y="5"/>
                    <a:pt x="1484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7264686" y="3329000"/>
              <a:ext cx="163666" cy="356339"/>
            </a:xfrm>
            <a:custGeom>
              <a:avLst/>
              <a:gdLst/>
              <a:ahLst/>
              <a:cxnLst/>
              <a:rect l="l" t="t" r="r" b="b"/>
              <a:pathLst>
                <a:path w="4734" h="10307" extrusionOk="0">
                  <a:moveTo>
                    <a:pt x="1489" y="109"/>
                  </a:moveTo>
                  <a:cubicBezTo>
                    <a:pt x="1542" y="109"/>
                    <a:pt x="1596" y="114"/>
                    <a:pt x="1649" y="123"/>
                  </a:cubicBezTo>
                  <a:cubicBezTo>
                    <a:pt x="2128" y="210"/>
                    <a:pt x="2470" y="656"/>
                    <a:pt x="2672" y="1013"/>
                  </a:cubicBezTo>
                  <a:cubicBezTo>
                    <a:pt x="3095" y="1767"/>
                    <a:pt x="3273" y="1820"/>
                    <a:pt x="3403" y="1858"/>
                  </a:cubicBezTo>
                  <a:cubicBezTo>
                    <a:pt x="3508" y="1891"/>
                    <a:pt x="3576" y="1911"/>
                    <a:pt x="3830" y="2767"/>
                  </a:cubicBezTo>
                  <a:cubicBezTo>
                    <a:pt x="3960" y="3180"/>
                    <a:pt x="4171" y="5059"/>
                    <a:pt x="4326" y="6429"/>
                  </a:cubicBezTo>
                  <a:cubicBezTo>
                    <a:pt x="4406" y="7168"/>
                    <a:pt x="4479" y="7807"/>
                    <a:pt x="4517" y="8038"/>
                  </a:cubicBezTo>
                  <a:cubicBezTo>
                    <a:pt x="4623" y="8687"/>
                    <a:pt x="4527" y="9532"/>
                    <a:pt x="3940" y="9970"/>
                  </a:cubicBezTo>
                  <a:cubicBezTo>
                    <a:pt x="3736" y="10119"/>
                    <a:pt x="3527" y="10200"/>
                    <a:pt x="3340" y="10200"/>
                  </a:cubicBezTo>
                  <a:cubicBezTo>
                    <a:pt x="3304" y="10200"/>
                    <a:pt x="3269" y="10197"/>
                    <a:pt x="3235" y="10191"/>
                  </a:cubicBezTo>
                  <a:cubicBezTo>
                    <a:pt x="3057" y="10158"/>
                    <a:pt x="2907" y="10051"/>
                    <a:pt x="2787" y="9869"/>
                  </a:cubicBezTo>
                  <a:cubicBezTo>
                    <a:pt x="2581" y="9547"/>
                    <a:pt x="2474" y="9148"/>
                    <a:pt x="2374" y="8754"/>
                  </a:cubicBezTo>
                  <a:cubicBezTo>
                    <a:pt x="2326" y="8562"/>
                    <a:pt x="2273" y="8361"/>
                    <a:pt x="2210" y="8173"/>
                  </a:cubicBezTo>
                  <a:cubicBezTo>
                    <a:pt x="2008" y="7601"/>
                    <a:pt x="1735" y="7044"/>
                    <a:pt x="1465" y="6505"/>
                  </a:cubicBezTo>
                  <a:cubicBezTo>
                    <a:pt x="1345" y="6260"/>
                    <a:pt x="1221" y="6005"/>
                    <a:pt x="1105" y="5755"/>
                  </a:cubicBezTo>
                  <a:cubicBezTo>
                    <a:pt x="611" y="4693"/>
                    <a:pt x="110" y="3430"/>
                    <a:pt x="110" y="2108"/>
                  </a:cubicBezTo>
                  <a:cubicBezTo>
                    <a:pt x="110" y="1521"/>
                    <a:pt x="221" y="1066"/>
                    <a:pt x="451" y="720"/>
                  </a:cubicBezTo>
                  <a:cubicBezTo>
                    <a:pt x="696" y="344"/>
                    <a:pt x="1103" y="109"/>
                    <a:pt x="1489" y="109"/>
                  </a:cubicBezTo>
                  <a:close/>
                  <a:moveTo>
                    <a:pt x="1482" y="1"/>
                  </a:moveTo>
                  <a:cubicBezTo>
                    <a:pt x="1061" y="1"/>
                    <a:pt x="629" y="250"/>
                    <a:pt x="360" y="656"/>
                  </a:cubicBezTo>
                  <a:cubicBezTo>
                    <a:pt x="120" y="1026"/>
                    <a:pt x="5" y="1498"/>
                    <a:pt x="5" y="2108"/>
                  </a:cubicBezTo>
                  <a:cubicBezTo>
                    <a:pt x="0" y="3449"/>
                    <a:pt x="509" y="4728"/>
                    <a:pt x="1004" y="5799"/>
                  </a:cubicBezTo>
                  <a:cubicBezTo>
                    <a:pt x="1119" y="6054"/>
                    <a:pt x="1250" y="6303"/>
                    <a:pt x="1370" y="6553"/>
                  </a:cubicBezTo>
                  <a:cubicBezTo>
                    <a:pt x="1634" y="7086"/>
                    <a:pt x="1908" y="7640"/>
                    <a:pt x="2105" y="8211"/>
                  </a:cubicBezTo>
                  <a:cubicBezTo>
                    <a:pt x="2168" y="8389"/>
                    <a:pt x="2221" y="8581"/>
                    <a:pt x="2268" y="8783"/>
                  </a:cubicBezTo>
                  <a:cubicBezTo>
                    <a:pt x="2374" y="9182"/>
                    <a:pt x="2480" y="9595"/>
                    <a:pt x="2696" y="9927"/>
                  </a:cubicBezTo>
                  <a:cubicBezTo>
                    <a:pt x="2835" y="10133"/>
                    <a:pt x="3008" y="10258"/>
                    <a:pt x="3215" y="10297"/>
                  </a:cubicBezTo>
                  <a:cubicBezTo>
                    <a:pt x="3259" y="10302"/>
                    <a:pt x="3301" y="10306"/>
                    <a:pt x="3345" y="10306"/>
                  </a:cubicBezTo>
                  <a:cubicBezTo>
                    <a:pt x="3556" y="10306"/>
                    <a:pt x="3782" y="10220"/>
                    <a:pt x="4003" y="10056"/>
                  </a:cubicBezTo>
                  <a:cubicBezTo>
                    <a:pt x="4628" y="9590"/>
                    <a:pt x="4734" y="8701"/>
                    <a:pt x="4623" y="8024"/>
                  </a:cubicBezTo>
                  <a:cubicBezTo>
                    <a:pt x="4585" y="7793"/>
                    <a:pt x="4512" y="7154"/>
                    <a:pt x="4431" y="6418"/>
                  </a:cubicBezTo>
                  <a:cubicBezTo>
                    <a:pt x="4268" y="4967"/>
                    <a:pt x="4066" y="3160"/>
                    <a:pt x="3936" y="2732"/>
                  </a:cubicBezTo>
                  <a:cubicBezTo>
                    <a:pt x="3672" y="1858"/>
                    <a:pt x="3594" y="1805"/>
                    <a:pt x="3432" y="1752"/>
                  </a:cubicBezTo>
                  <a:cubicBezTo>
                    <a:pt x="3326" y="1723"/>
                    <a:pt x="3166" y="1676"/>
                    <a:pt x="2769" y="960"/>
                  </a:cubicBezTo>
                  <a:cubicBezTo>
                    <a:pt x="2461" y="416"/>
                    <a:pt x="2081" y="95"/>
                    <a:pt x="1667" y="17"/>
                  </a:cubicBezTo>
                  <a:cubicBezTo>
                    <a:pt x="1606" y="6"/>
                    <a:pt x="1544" y="1"/>
                    <a:pt x="1482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5" name="Google Shape;55;p15"/>
            <p:cNvGrpSpPr/>
            <p:nvPr/>
          </p:nvGrpSpPr>
          <p:grpSpPr>
            <a:xfrm>
              <a:off x="7475703" y="2800941"/>
              <a:ext cx="96423" cy="157236"/>
              <a:chOff x="8405328" y="2481190"/>
              <a:chExt cx="96423" cy="157236"/>
            </a:xfrm>
          </p:grpSpPr>
          <p:sp>
            <p:nvSpPr>
              <p:cNvPr id="56" name="Google Shape;56;p15"/>
              <p:cNvSpPr/>
              <p:nvPr/>
            </p:nvSpPr>
            <p:spPr>
              <a:xfrm>
                <a:off x="8405328" y="2481190"/>
                <a:ext cx="96423" cy="129336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3741" extrusionOk="0">
                    <a:moveTo>
                      <a:pt x="2702" y="1"/>
                    </a:moveTo>
                    <a:lnTo>
                      <a:pt x="0" y="3678"/>
                    </a:lnTo>
                    <a:lnTo>
                      <a:pt x="87" y="3740"/>
                    </a:lnTo>
                    <a:lnTo>
                      <a:pt x="2788" y="69"/>
                    </a:lnTo>
                    <a:lnTo>
                      <a:pt x="27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8417290" y="2587708"/>
                <a:ext cx="38756" cy="5071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467" extrusionOk="0">
                    <a:moveTo>
                      <a:pt x="1034" y="1"/>
                    </a:moveTo>
                    <a:lnTo>
                      <a:pt x="1" y="1400"/>
                    </a:lnTo>
                    <a:lnTo>
                      <a:pt x="87" y="1467"/>
                    </a:lnTo>
                    <a:lnTo>
                      <a:pt x="1120" y="67"/>
                    </a:lnTo>
                    <a:lnTo>
                      <a:pt x="10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8" name="Google Shape;58;p15"/>
            <p:cNvSpPr/>
            <p:nvPr/>
          </p:nvSpPr>
          <p:spPr>
            <a:xfrm>
              <a:off x="5379191" y="1870981"/>
              <a:ext cx="120969" cy="116855"/>
            </a:xfrm>
            <a:custGeom>
              <a:avLst/>
              <a:gdLst/>
              <a:ahLst/>
              <a:cxnLst/>
              <a:rect l="l" t="t" r="r" b="b"/>
              <a:pathLst>
                <a:path w="3499" h="3380" extrusionOk="0">
                  <a:moveTo>
                    <a:pt x="2495" y="107"/>
                  </a:moveTo>
                  <a:cubicBezTo>
                    <a:pt x="2701" y="107"/>
                    <a:pt x="2899" y="169"/>
                    <a:pt x="3043" y="290"/>
                  </a:cubicBezTo>
                  <a:cubicBezTo>
                    <a:pt x="3172" y="390"/>
                    <a:pt x="3268" y="530"/>
                    <a:pt x="3316" y="683"/>
                  </a:cubicBezTo>
                  <a:cubicBezTo>
                    <a:pt x="3383" y="905"/>
                    <a:pt x="3365" y="1140"/>
                    <a:pt x="3258" y="1342"/>
                  </a:cubicBezTo>
                  <a:cubicBezTo>
                    <a:pt x="3187" y="1477"/>
                    <a:pt x="3043" y="1654"/>
                    <a:pt x="2764" y="1736"/>
                  </a:cubicBezTo>
                  <a:cubicBezTo>
                    <a:pt x="2682" y="1761"/>
                    <a:pt x="2610" y="1779"/>
                    <a:pt x="2538" y="1799"/>
                  </a:cubicBezTo>
                  <a:cubicBezTo>
                    <a:pt x="2201" y="1885"/>
                    <a:pt x="1937" y="1952"/>
                    <a:pt x="1630" y="2298"/>
                  </a:cubicBezTo>
                  <a:cubicBezTo>
                    <a:pt x="1538" y="2404"/>
                    <a:pt x="1462" y="2529"/>
                    <a:pt x="1384" y="2649"/>
                  </a:cubicBezTo>
                  <a:cubicBezTo>
                    <a:pt x="1264" y="2841"/>
                    <a:pt x="1134" y="3038"/>
                    <a:pt x="961" y="3154"/>
                  </a:cubicBezTo>
                  <a:cubicBezTo>
                    <a:pt x="836" y="3231"/>
                    <a:pt x="700" y="3272"/>
                    <a:pt x="576" y="3272"/>
                  </a:cubicBezTo>
                  <a:cubicBezTo>
                    <a:pt x="538" y="3272"/>
                    <a:pt x="501" y="3268"/>
                    <a:pt x="466" y="3260"/>
                  </a:cubicBezTo>
                  <a:cubicBezTo>
                    <a:pt x="351" y="3231"/>
                    <a:pt x="264" y="3163"/>
                    <a:pt x="207" y="3058"/>
                  </a:cubicBezTo>
                  <a:cubicBezTo>
                    <a:pt x="116" y="2899"/>
                    <a:pt x="120" y="2677"/>
                    <a:pt x="226" y="2462"/>
                  </a:cubicBezTo>
                  <a:cubicBezTo>
                    <a:pt x="298" y="2313"/>
                    <a:pt x="399" y="2178"/>
                    <a:pt x="505" y="2049"/>
                  </a:cubicBezTo>
                  <a:cubicBezTo>
                    <a:pt x="539" y="2005"/>
                    <a:pt x="572" y="1957"/>
                    <a:pt x="606" y="1914"/>
                  </a:cubicBezTo>
                  <a:cubicBezTo>
                    <a:pt x="736" y="1741"/>
                    <a:pt x="851" y="1553"/>
                    <a:pt x="961" y="1371"/>
                  </a:cubicBezTo>
                  <a:cubicBezTo>
                    <a:pt x="1043" y="1231"/>
                    <a:pt x="1129" y="1092"/>
                    <a:pt x="1226" y="958"/>
                  </a:cubicBezTo>
                  <a:cubicBezTo>
                    <a:pt x="1480" y="588"/>
                    <a:pt x="1739" y="342"/>
                    <a:pt x="2023" y="213"/>
                  </a:cubicBezTo>
                  <a:cubicBezTo>
                    <a:pt x="2178" y="146"/>
                    <a:pt x="2340" y="107"/>
                    <a:pt x="2495" y="107"/>
                  </a:cubicBezTo>
                  <a:close/>
                  <a:moveTo>
                    <a:pt x="2489" y="0"/>
                  </a:moveTo>
                  <a:cubicBezTo>
                    <a:pt x="2319" y="0"/>
                    <a:pt x="2144" y="37"/>
                    <a:pt x="1981" y="111"/>
                  </a:cubicBezTo>
                  <a:cubicBezTo>
                    <a:pt x="1677" y="251"/>
                    <a:pt x="1399" y="510"/>
                    <a:pt x="1134" y="895"/>
                  </a:cubicBezTo>
                  <a:cubicBezTo>
                    <a:pt x="1043" y="1034"/>
                    <a:pt x="952" y="1173"/>
                    <a:pt x="870" y="1313"/>
                  </a:cubicBezTo>
                  <a:cubicBezTo>
                    <a:pt x="759" y="1495"/>
                    <a:pt x="644" y="1679"/>
                    <a:pt x="519" y="1852"/>
                  </a:cubicBezTo>
                  <a:cubicBezTo>
                    <a:pt x="486" y="1894"/>
                    <a:pt x="452" y="1938"/>
                    <a:pt x="419" y="1981"/>
                  </a:cubicBezTo>
                  <a:cubicBezTo>
                    <a:pt x="313" y="2116"/>
                    <a:pt x="202" y="2255"/>
                    <a:pt x="131" y="2413"/>
                  </a:cubicBezTo>
                  <a:cubicBezTo>
                    <a:pt x="9" y="2664"/>
                    <a:pt x="0" y="2923"/>
                    <a:pt x="111" y="3116"/>
                  </a:cubicBezTo>
                  <a:cubicBezTo>
                    <a:pt x="188" y="3245"/>
                    <a:pt x="298" y="3331"/>
                    <a:pt x="437" y="3365"/>
                  </a:cubicBezTo>
                  <a:cubicBezTo>
                    <a:pt x="486" y="3375"/>
                    <a:pt x="528" y="3380"/>
                    <a:pt x="577" y="3380"/>
                  </a:cubicBezTo>
                  <a:cubicBezTo>
                    <a:pt x="721" y="3380"/>
                    <a:pt x="880" y="3331"/>
                    <a:pt x="1019" y="3245"/>
                  </a:cubicBezTo>
                  <a:cubicBezTo>
                    <a:pt x="1216" y="3116"/>
                    <a:pt x="1346" y="2908"/>
                    <a:pt x="1475" y="2706"/>
                  </a:cubicBezTo>
                  <a:cubicBezTo>
                    <a:pt x="1553" y="2586"/>
                    <a:pt x="1624" y="2471"/>
                    <a:pt x="1711" y="2371"/>
                  </a:cubicBezTo>
                  <a:cubicBezTo>
                    <a:pt x="1994" y="2049"/>
                    <a:pt x="2235" y="1985"/>
                    <a:pt x="2566" y="1905"/>
                  </a:cubicBezTo>
                  <a:cubicBezTo>
                    <a:pt x="2639" y="1885"/>
                    <a:pt x="2711" y="1865"/>
                    <a:pt x="2792" y="1841"/>
                  </a:cubicBezTo>
                  <a:cubicBezTo>
                    <a:pt x="3037" y="1770"/>
                    <a:pt x="3239" y="1611"/>
                    <a:pt x="3354" y="1395"/>
                  </a:cubicBezTo>
                  <a:cubicBezTo>
                    <a:pt x="3475" y="1169"/>
                    <a:pt x="3498" y="895"/>
                    <a:pt x="3418" y="650"/>
                  </a:cubicBezTo>
                  <a:cubicBezTo>
                    <a:pt x="3365" y="477"/>
                    <a:pt x="3258" y="323"/>
                    <a:pt x="3114" y="203"/>
                  </a:cubicBezTo>
                  <a:cubicBezTo>
                    <a:pt x="2947" y="70"/>
                    <a:pt x="2723" y="0"/>
                    <a:pt x="2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6411767" y="2281497"/>
              <a:ext cx="33604" cy="33604"/>
            </a:xfrm>
            <a:custGeom>
              <a:avLst/>
              <a:gdLst/>
              <a:ahLst/>
              <a:cxnLst/>
              <a:rect l="l" t="t" r="r" b="b"/>
              <a:pathLst>
                <a:path w="972" h="972" extrusionOk="0">
                  <a:moveTo>
                    <a:pt x="486" y="1"/>
                  </a:moveTo>
                  <a:cubicBezTo>
                    <a:pt x="218" y="1"/>
                    <a:pt x="1" y="216"/>
                    <a:pt x="1" y="486"/>
                  </a:cubicBezTo>
                  <a:cubicBezTo>
                    <a:pt x="1" y="755"/>
                    <a:pt x="218" y="972"/>
                    <a:pt x="486" y="972"/>
                  </a:cubicBezTo>
                  <a:cubicBezTo>
                    <a:pt x="755" y="972"/>
                    <a:pt x="972" y="755"/>
                    <a:pt x="972" y="486"/>
                  </a:cubicBezTo>
                  <a:cubicBezTo>
                    <a:pt x="972" y="216"/>
                    <a:pt x="755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639243" y="2030290"/>
              <a:ext cx="45255" cy="40554"/>
            </a:xfrm>
            <a:custGeom>
              <a:avLst/>
              <a:gdLst/>
              <a:ahLst/>
              <a:cxnLst/>
              <a:rect l="l" t="t" r="r" b="b"/>
              <a:pathLst>
                <a:path w="1309" h="1173" extrusionOk="0">
                  <a:moveTo>
                    <a:pt x="658" y="0"/>
                  </a:moveTo>
                  <a:cubicBezTo>
                    <a:pt x="493" y="0"/>
                    <a:pt x="329" y="70"/>
                    <a:pt x="212" y="205"/>
                  </a:cubicBezTo>
                  <a:cubicBezTo>
                    <a:pt x="0" y="449"/>
                    <a:pt x="24" y="820"/>
                    <a:pt x="270" y="1031"/>
                  </a:cubicBezTo>
                  <a:cubicBezTo>
                    <a:pt x="380" y="1126"/>
                    <a:pt x="516" y="1173"/>
                    <a:pt x="651" y="1173"/>
                  </a:cubicBezTo>
                  <a:cubicBezTo>
                    <a:pt x="816" y="1173"/>
                    <a:pt x="980" y="1103"/>
                    <a:pt x="1096" y="968"/>
                  </a:cubicBezTo>
                  <a:cubicBezTo>
                    <a:pt x="1308" y="729"/>
                    <a:pt x="1284" y="358"/>
                    <a:pt x="1038" y="141"/>
                  </a:cubicBezTo>
                  <a:cubicBezTo>
                    <a:pt x="928" y="47"/>
                    <a:pt x="793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6104237" y="2357610"/>
              <a:ext cx="94902" cy="145896"/>
            </a:xfrm>
            <a:custGeom>
              <a:avLst/>
              <a:gdLst/>
              <a:ahLst/>
              <a:cxnLst/>
              <a:rect l="l" t="t" r="r" b="b"/>
              <a:pathLst>
                <a:path w="2745" h="4220" extrusionOk="0">
                  <a:moveTo>
                    <a:pt x="2226" y="1"/>
                  </a:moveTo>
                  <a:lnTo>
                    <a:pt x="2125" y="39"/>
                  </a:lnTo>
                  <a:lnTo>
                    <a:pt x="2591" y="1294"/>
                  </a:lnTo>
                  <a:lnTo>
                    <a:pt x="1063" y="1361"/>
                  </a:lnTo>
                  <a:lnTo>
                    <a:pt x="1423" y="2851"/>
                  </a:lnTo>
                  <a:lnTo>
                    <a:pt x="1" y="2755"/>
                  </a:lnTo>
                  <a:lnTo>
                    <a:pt x="472" y="4220"/>
                  </a:lnTo>
                  <a:lnTo>
                    <a:pt x="573" y="4186"/>
                  </a:lnTo>
                  <a:lnTo>
                    <a:pt x="154" y="2875"/>
                  </a:lnTo>
                  <a:lnTo>
                    <a:pt x="1563" y="2971"/>
                  </a:lnTo>
                  <a:lnTo>
                    <a:pt x="1563" y="2971"/>
                  </a:lnTo>
                  <a:lnTo>
                    <a:pt x="1197" y="1462"/>
                  </a:lnTo>
                  <a:lnTo>
                    <a:pt x="2745" y="1394"/>
                  </a:lnTo>
                  <a:lnTo>
                    <a:pt x="2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6548918" y="2847540"/>
              <a:ext cx="96423" cy="290720"/>
            </a:xfrm>
            <a:custGeom>
              <a:avLst/>
              <a:gdLst/>
              <a:ahLst/>
              <a:cxnLst/>
              <a:rect l="l" t="t" r="r" b="b"/>
              <a:pathLst>
                <a:path w="2789" h="8409" extrusionOk="0">
                  <a:moveTo>
                    <a:pt x="1520" y="109"/>
                  </a:moveTo>
                  <a:cubicBezTo>
                    <a:pt x="1587" y="109"/>
                    <a:pt x="1655" y="118"/>
                    <a:pt x="1726" y="137"/>
                  </a:cubicBezTo>
                  <a:cubicBezTo>
                    <a:pt x="2318" y="297"/>
                    <a:pt x="2515" y="1051"/>
                    <a:pt x="2573" y="1368"/>
                  </a:cubicBezTo>
                  <a:cubicBezTo>
                    <a:pt x="2678" y="1963"/>
                    <a:pt x="2673" y="2564"/>
                    <a:pt x="2553" y="3160"/>
                  </a:cubicBezTo>
                  <a:cubicBezTo>
                    <a:pt x="2505" y="3411"/>
                    <a:pt x="2433" y="3660"/>
                    <a:pt x="2365" y="3905"/>
                  </a:cubicBezTo>
                  <a:cubicBezTo>
                    <a:pt x="2221" y="4400"/>
                    <a:pt x="2077" y="4915"/>
                    <a:pt x="2101" y="5443"/>
                  </a:cubicBezTo>
                  <a:cubicBezTo>
                    <a:pt x="2116" y="5698"/>
                    <a:pt x="2169" y="5953"/>
                    <a:pt x="2221" y="6202"/>
                  </a:cubicBezTo>
                  <a:cubicBezTo>
                    <a:pt x="2279" y="6490"/>
                    <a:pt x="2342" y="6793"/>
                    <a:pt x="2336" y="7091"/>
                  </a:cubicBezTo>
                  <a:cubicBezTo>
                    <a:pt x="2327" y="7485"/>
                    <a:pt x="2101" y="7932"/>
                    <a:pt x="1799" y="8149"/>
                  </a:cubicBezTo>
                  <a:cubicBezTo>
                    <a:pt x="1661" y="8247"/>
                    <a:pt x="1510" y="8296"/>
                    <a:pt x="1356" y="8296"/>
                  </a:cubicBezTo>
                  <a:cubicBezTo>
                    <a:pt x="1285" y="8296"/>
                    <a:pt x="1212" y="8285"/>
                    <a:pt x="1140" y="8264"/>
                  </a:cubicBezTo>
                  <a:cubicBezTo>
                    <a:pt x="544" y="8071"/>
                    <a:pt x="169" y="7144"/>
                    <a:pt x="136" y="6577"/>
                  </a:cubicBezTo>
                  <a:cubicBezTo>
                    <a:pt x="107" y="6077"/>
                    <a:pt x="256" y="5578"/>
                    <a:pt x="395" y="5097"/>
                  </a:cubicBezTo>
                  <a:cubicBezTo>
                    <a:pt x="515" y="4669"/>
                    <a:pt x="646" y="4232"/>
                    <a:pt x="659" y="3780"/>
                  </a:cubicBezTo>
                  <a:cubicBezTo>
                    <a:pt x="670" y="3396"/>
                    <a:pt x="597" y="3012"/>
                    <a:pt x="526" y="2641"/>
                  </a:cubicBezTo>
                  <a:cubicBezTo>
                    <a:pt x="501" y="2517"/>
                    <a:pt x="473" y="2386"/>
                    <a:pt x="453" y="2257"/>
                  </a:cubicBezTo>
                  <a:cubicBezTo>
                    <a:pt x="381" y="1825"/>
                    <a:pt x="328" y="1267"/>
                    <a:pt x="554" y="787"/>
                  </a:cubicBezTo>
                  <a:cubicBezTo>
                    <a:pt x="722" y="426"/>
                    <a:pt x="1112" y="109"/>
                    <a:pt x="1520" y="109"/>
                  </a:cubicBezTo>
                  <a:close/>
                  <a:moveTo>
                    <a:pt x="1524" y="1"/>
                  </a:moveTo>
                  <a:cubicBezTo>
                    <a:pt x="1068" y="1"/>
                    <a:pt x="643" y="343"/>
                    <a:pt x="458" y="738"/>
                  </a:cubicBezTo>
                  <a:cubicBezTo>
                    <a:pt x="218" y="1248"/>
                    <a:pt x="271" y="1829"/>
                    <a:pt x="347" y="2276"/>
                  </a:cubicBezTo>
                  <a:cubicBezTo>
                    <a:pt x="366" y="2406"/>
                    <a:pt x="391" y="2535"/>
                    <a:pt x="420" y="2666"/>
                  </a:cubicBezTo>
                  <a:cubicBezTo>
                    <a:pt x="486" y="3025"/>
                    <a:pt x="559" y="3405"/>
                    <a:pt x="549" y="3775"/>
                  </a:cubicBezTo>
                  <a:cubicBezTo>
                    <a:pt x="539" y="4212"/>
                    <a:pt x="410" y="4645"/>
                    <a:pt x="289" y="5068"/>
                  </a:cubicBezTo>
                  <a:cubicBezTo>
                    <a:pt x="145" y="5558"/>
                    <a:pt x="1" y="6063"/>
                    <a:pt x="30" y="6582"/>
                  </a:cubicBezTo>
                  <a:cubicBezTo>
                    <a:pt x="64" y="7197"/>
                    <a:pt x="458" y="8158"/>
                    <a:pt x="1112" y="8364"/>
                  </a:cubicBezTo>
                  <a:cubicBezTo>
                    <a:pt x="1193" y="8393"/>
                    <a:pt x="1280" y="8408"/>
                    <a:pt x="1362" y="8408"/>
                  </a:cubicBezTo>
                  <a:cubicBezTo>
                    <a:pt x="1539" y="8408"/>
                    <a:pt x="1708" y="8350"/>
                    <a:pt x="1861" y="8235"/>
                  </a:cubicBezTo>
                  <a:cubicBezTo>
                    <a:pt x="2198" y="8000"/>
                    <a:pt x="2438" y="7528"/>
                    <a:pt x="2447" y="7091"/>
                  </a:cubicBezTo>
                  <a:cubicBezTo>
                    <a:pt x="2452" y="6784"/>
                    <a:pt x="2389" y="6476"/>
                    <a:pt x="2327" y="6179"/>
                  </a:cubicBezTo>
                  <a:cubicBezTo>
                    <a:pt x="2274" y="5938"/>
                    <a:pt x="2227" y="5683"/>
                    <a:pt x="2212" y="5438"/>
                  </a:cubicBezTo>
                  <a:cubicBezTo>
                    <a:pt x="2188" y="4928"/>
                    <a:pt x="2332" y="4420"/>
                    <a:pt x="2467" y="3934"/>
                  </a:cubicBezTo>
                  <a:cubicBezTo>
                    <a:pt x="2538" y="3689"/>
                    <a:pt x="2611" y="3434"/>
                    <a:pt x="2659" y="3180"/>
                  </a:cubicBezTo>
                  <a:cubicBezTo>
                    <a:pt x="2779" y="2574"/>
                    <a:pt x="2789" y="1959"/>
                    <a:pt x="2678" y="1348"/>
                  </a:cubicBezTo>
                  <a:cubicBezTo>
                    <a:pt x="2616" y="1012"/>
                    <a:pt x="2404" y="210"/>
                    <a:pt x="1755" y="31"/>
                  </a:cubicBezTo>
                  <a:cubicBezTo>
                    <a:pt x="1678" y="11"/>
                    <a:pt x="1600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3" name="Google Shape;63;p15"/>
            <p:cNvGrpSpPr/>
            <p:nvPr/>
          </p:nvGrpSpPr>
          <p:grpSpPr>
            <a:xfrm>
              <a:off x="5827676" y="1802789"/>
              <a:ext cx="417705" cy="464069"/>
              <a:chOff x="8091001" y="365963"/>
              <a:chExt cx="417705" cy="464069"/>
            </a:xfrm>
          </p:grpSpPr>
          <p:sp>
            <p:nvSpPr>
              <p:cNvPr id="64" name="Google Shape;64;p15"/>
              <p:cNvSpPr/>
              <p:nvPr/>
            </p:nvSpPr>
            <p:spPr>
              <a:xfrm>
                <a:off x="8160111" y="435005"/>
                <a:ext cx="273157" cy="377393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10916" extrusionOk="0">
                    <a:moveTo>
                      <a:pt x="4003" y="0"/>
                    </a:moveTo>
                    <a:cubicBezTo>
                      <a:pt x="3924" y="0"/>
                      <a:pt x="3844" y="3"/>
                      <a:pt x="3764" y="8"/>
                    </a:cubicBezTo>
                    <a:cubicBezTo>
                      <a:pt x="1865" y="123"/>
                      <a:pt x="298" y="1636"/>
                      <a:pt x="125" y="3530"/>
                    </a:cubicBezTo>
                    <a:cubicBezTo>
                      <a:pt x="0" y="4890"/>
                      <a:pt x="577" y="6120"/>
                      <a:pt x="1533" y="6908"/>
                    </a:cubicBezTo>
                    <a:cubicBezTo>
                      <a:pt x="2120" y="7389"/>
                      <a:pt x="2513" y="8061"/>
                      <a:pt x="2600" y="8816"/>
                    </a:cubicBezTo>
                    <a:lnTo>
                      <a:pt x="2830" y="10916"/>
                    </a:lnTo>
                    <a:lnTo>
                      <a:pt x="5253" y="10901"/>
                    </a:lnTo>
                    <a:lnTo>
                      <a:pt x="5459" y="8796"/>
                    </a:lnTo>
                    <a:cubicBezTo>
                      <a:pt x="5532" y="8046"/>
                      <a:pt x="5916" y="7369"/>
                      <a:pt x="6492" y="6884"/>
                    </a:cubicBezTo>
                    <a:cubicBezTo>
                      <a:pt x="7357" y="6168"/>
                      <a:pt x="7901" y="5087"/>
                      <a:pt x="7896" y="3876"/>
                    </a:cubicBezTo>
                    <a:cubicBezTo>
                      <a:pt x="7882" y="1731"/>
                      <a:pt x="6144" y="0"/>
                      <a:pt x="4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8246681" y="753868"/>
                <a:ext cx="105999" cy="76163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03" extrusionOk="0">
                    <a:moveTo>
                      <a:pt x="3056" y="1"/>
                    </a:moveTo>
                    <a:lnTo>
                      <a:pt x="0" y="21"/>
                    </a:lnTo>
                    <a:lnTo>
                      <a:pt x="0" y="684"/>
                    </a:lnTo>
                    <a:cubicBezTo>
                      <a:pt x="5" y="1526"/>
                      <a:pt x="692" y="2203"/>
                      <a:pt x="1529" y="2203"/>
                    </a:cubicBezTo>
                    <a:cubicBezTo>
                      <a:pt x="1532" y="2203"/>
                      <a:pt x="1535" y="2203"/>
                      <a:pt x="1537" y="2203"/>
                    </a:cubicBezTo>
                    <a:cubicBezTo>
                      <a:pt x="2384" y="2197"/>
                      <a:pt x="3066" y="1511"/>
                      <a:pt x="3061" y="664"/>
                    </a:cubicBezTo>
                    <a:lnTo>
                      <a:pt x="30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8246508" y="553450"/>
                <a:ext cx="117823" cy="214280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6198" extrusionOk="0">
                    <a:moveTo>
                      <a:pt x="1831" y="348"/>
                    </a:moveTo>
                    <a:cubicBezTo>
                      <a:pt x="1846" y="373"/>
                      <a:pt x="1855" y="401"/>
                      <a:pt x="1864" y="426"/>
                    </a:cubicBezTo>
                    <a:cubicBezTo>
                      <a:pt x="1879" y="488"/>
                      <a:pt x="1875" y="546"/>
                      <a:pt x="1846" y="594"/>
                    </a:cubicBezTo>
                    <a:cubicBezTo>
                      <a:pt x="1831" y="618"/>
                      <a:pt x="1793" y="641"/>
                      <a:pt x="1764" y="641"/>
                    </a:cubicBezTo>
                    <a:cubicBezTo>
                      <a:pt x="1744" y="641"/>
                      <a:pt x="1740" y="637"/>
                      <a:pt x="1740" y="632"/>
                    </a:cubicBezTo>
                    <a:cubicBezTo>
                      <a:pt x="1726" y="618"/>
                      <a:pt x="1730" y="584"/>
                      <a:pt x="1735" y="570"/>
                    </a:cubicBezTo>
                    <a:cubicBezTo>
                      <a:pt x="1744" y="493"/>
                      <a:pt x="1778" y="416"/>
                      <a:pt x="1831" y="348"/>
                    </a:cubicBezTo>
                    <a:close/>
                    <a:moveTo>
                      <a:pt x="2476" y="190"/>
                    </a:moveTo>
                    <a:cubicBezTo>
                      <a:pt x="2600" y="257"/>
                      <a:pt x="2706" y="411"/>
                      <a:pt x="2672" y="555"/>
                    </a:cubicBezTo>
                    <a:cubicBezTo>
                      <a:pt x="2658" y="627"/>
                      <a:pt x="2585" y="694"/>
                      <a:pt x="2504" y="714"/>
                    </a:cubicBezTo>
                    <a:cubicBezTo>
                      <a:pt x="2492" y="718"/>
                      <a:pt x="2470" y="723"/>
                      <a:pt x="2445" y="723"/>
                    </a:cubicBezTo>
                    <a:cubicBezTo>
                      <a:pt x="2410" y="723"/>
                      <a:pt x="2369" y="714"/>
                      <a:pt x="2336" y="681"/>
                    </a:cubicBezTo>
                    <a:cubicBezTo>
                      <a:pt x="2307" y="647"/>
                      <a:pt x="2288" y="594"/>
                      <a:pt x="2283" y="536"/>
                    </a:cubicBezTo>
                    <a:cubicBezTo>
                      <a:pt x="2274" y="426"/>
                      <a:pt x="2321" y="315"/>
                      <a:pt x="2418" y="233"/>
                    </a:cubicBezTo>
                    <a:cubicBezTo>
                      <a:pt x="2432" y="219"/>
                      <a:pt x="2451" y="200"/>
                      <a:pt x="2476" y="190"/>
                    </a:cubicBezTo>
                    <a:close/>
                    <a:moveTo>
                      <a:pt x="1052" y="382"/>
                    </a:moveTo>
                    <a:cubicBezTo>
                      <a:pt x="1130" y="464"/>
                      <a:pt x="1172" y="561"/>
                      <a:pt x="1168" y="637"/>
                    </a:cubicBezTo>
                    <a:cubicBezTo>
                      <a:pt x="1158" y="705"/>
                      <a:pt x="1120" y="752"/>
                      <a:pt x="1043" y="791"/>
                    </a:cubicBezTo>
                    <a:cubicBezTo>
                      <a:pt x="1028" y="796"/>
                      <a:pt x="1010" y="800"/>
                      <a:pt x="990" y="800"/>
                    </a:cubicBezTo>
                    <a:cubicBezTo>
                      <a:pt x="966" y="791"/>
                      <a:pt x="942" y="762"/>
                      <a:pt x="932" y="734"/>
                    </a:cubicBezTo>
                    <a:cubicBezTo>
                      <a:pt x="908" y="666"/>
                      <a:pt x="913" y="599"/>
                      <a:pt x="947" y="526"/>
                    </a:cubicBezTo>
                    <a:cubicBezTo>
                      <a:pt x="966" y="474"/>
                      <a:pt x="1005" y="426"/>
                      <a:pt x="1052" y="382"/>
                    </a:cubicBezTo>
                    <a:close/>
                    <a:moveTo>
                      <a:pt x="2738" y="0"/>
                    </a:moveTo>
                    <a:cubicBezTo>
                      <a:pt x="2647" y="0"/>
                      <a:pt x="2553" y="21"/>
                      <a:pt x="2470" y="65"/>
                    </a:cubicBezTo>
                    <a:cubicBezTo>
                      <a:pt x="2406" y="40"/>
                      <a:pt x="2338" y="29"/>
                      <a:pt x="2269" y="29"/>
                    </a:cubicBezTo>
                    <a:cubicBezTo>
                      <a:pt x="2161" y="29"/>
                      <a:pt x="2049" y="58"/>
                      <a:pt x="1946" y="113"/>
                    </a:cubicBezTo>
                    <a:cubicBezTo>
                      <a:pt x="1908" y="137"/>
                      <a:pt x="1870" y="162"/>
                      <a:pt x="1835" y="190"/>
                    </a:cubicBezTo>
                    <a:cubicBezTo>
                      <a:pt x="1817" y="171"/>
                      <a:pt x="1793" y="157"/>
                      <a:pt x="1769" y="147"/>
                    </a:cubicBezTo>
                    <a:cubicBezTo>
                      <a:pt x="1695" y="105"/>
                      <a:pt x="1610" y="85"/>
                      <a:pt x="1517" y="85"/>
                    </a:cubicBezTo>
                    <a:cubicBezTo>
                      <a:pt x="1427" y="85"/>
                      <a:pt x="1329" y="104"/>
                      <a:pt x="1230" y="142"/>
                    </a:cubicBezTo>
                    <a:cubicBezTo>
                      <a:pt x="1168" y="166"/>
                      <a:pt x="1110" y="195"/>
                      <a:pt x="1057" y="238"/>
                    </a:cubicBezTo>
                    <a:cubicBezTo>
                      <a:pt x="1038" y="224"/>
                      <a:pt x="1019" y="209"/>
                      <a:pt x="999" y="195"/>
                    </a:cubicBezTo>
                    <a:cubicBezTo>
                      <a:pt x="886" y="117"/>
                      <a:pt x="761" y="77"/>
                      <a:pt x="644" y="77"/>
                    </a:cubicBezTo>
                    <a:cubicBezTo>
                      <a:pt x="573" y="77"/>
                      <a:pt x="504" y="92"/>
                      <a:pt x="442" y="122"/>
                    </a:cubicBezTo>
                    <a:cubicBezTo>
                      <a:pt x="145" y="272"/>
                      <a:pt x="25" y="612"/>
                      <a:pt x="10" y="882"/>
                    </a:cubicBezTo>
                    <a:cubicBezTo>
                      <a:pt x="0" y="1156"/>
                      <a:pt x="77" y="1430"/>
                      <a:pt x="149" y="1690"/>
                    </a:cubicBezTo>
                    <a:lnTo>
                      <a:pt x="163" y="1737"/>
                    </a:lnTo>
                    <a:cubicBezTo>
                      <a:pt x="548" y="3069"/>
                      <a:pt x="769" y="4447"/>
                      <a:pt x="832" y="5837"/>
                    </a:cubicBezTo>
                    <a:cubicBezTo>
                      <a:pt x="841" y="5966"/>
                      <a:pt x="832" y="5986"/>
                      <a:pt x="793" y="6077"/>
                    </a:cubicBezTo>
                    <a:cubicBezTo>
                      <a:pt x="784" y="6101"/>
                      <a:pt x="774" y="6126"/>
                      <a:pt x="764" y="6159"/>
                    </a:cubicBezTo>
                    <a:lnTo>
                      <a:pt x="865" y="6197"/>
                    </a:lnTo>
                    <a:cubicBezTo>
                      <a:pt x="875" y="6164"/>
                      <a:pt x="884" y="6139"/>
                      <a:pt x="894" y="6115"/>
                    </a:cubicBezTo>
                    <a:cubicBezTo>
                      <a:pt x="932" y="6019"/>
                      <a:pt x="947" y="5986"/>
                      <a:pt x="942" y="5827"/>
                    </a:cubicBezTo>
                    <a:cubicBezTo>
                      <a:pt x="879" y="4438"/>
                      <a:pt x="653" y="3050"/>
                      <a:pt x="269" y="1708"/>
                    </a:cubicBezTo>
                    <a:lnTo>
                      <a:pt x="255" y="1661"/>
                    </a:lnTo>
                    <a:cubicBezTo>
                      <a:pt x="183" y="1406"/>
                      <a:pt x="105" y="1146"/>
                      <a:pt x="120" y="887"/>
                    </a:cubicBezTo>
                    <a:cubicBezTo>
                      <a:pt x="134" y="589"/>
                      <a:pt x="278" y="324"/>
                      <a:pt x="491" y="219"/>
                    </a:cubicBezTo>
                    <a:cubicBezTo>
                      <a:pt x="538" y="196"/>
                      <a:pt x="591" y="185"/>
                      <a:pt x="646" y="185"/>
                    </a:cubicBezTo>
                    <a:cubicBezTo>
                      <a:pt x="741" y="185"/>
                      <a:pt x="844" y="219"/>
                      <a:pt x="942" y="286"/>
                    </a:cubicBezTo>
                    <a:cubicBezTo>
                      <a:pt x="952" y="291"/>
                      <a:pt x="961" y="301"/>
                      <a:pt x="970" y="306"/>
                    </a:cubicBezTo>
                    <a:cubicBezTo>
                      <a:pt x="919" y="359"/>
                      <a:pt x="875" y="421"/>
                      <a:pt x="846" y="479"/>
                    </a:cubicBezTo>
                    <a:cubicBezTo>
                      <a:pt x="803" y="579"/>
                      <a:pt x="797" y="681"/>
                      <a:pt x="832" y="772"/>
                    </a:cubicBezTo>
                    <a:cubicBezTo>
                      <a:pt x="861" y="843"/>
                      <a:pt x="908" y="892"/>
                      <a:pt x="966" y="907"/>
                    </a:cubicBezTo>
                    <a:cubicBezTo>
                      <a:pt x="975" y="908"/>
                      <a:pt x="984" y="908"/>
                      <a:pt x="993" y="908"/>
                    </a:cubicBezTo>
                    <a:cubicBezTo>
                      <a:pt x="1023" y="908"/>
                      <a:pt x="1053" y="902"/>
                      <a:pt x="1086" y="887"/>
                    </a:cubicBezTo>
                    <a:cubicBezTo>
                      <a:pt x="1230" y="825"/>
                      <a:pt x="1269" y="719"/>
                      <a:pt x="1274" y="647"/>
                    </a:cubicBezTo>
                    <a:cubicBezTo>
                      <a:pt x="1283" y="541"/>
                      <a:pt x="1230" y="416"/>
                      <a:pt x="1134" y="310"/>
                    </a:cubicBezTo>
                    <a:cubicBezTo>
                      <a:pt x="1178" y="286"/>
                      <a:pt x="1225" y="262"/>
                      <a:pt x="1269" y="243"/>
                    </a:cubicBezTo>
                    <a:cubicBezTo>
                      <a:pt x="1328" y="220"/>
                      <a:pt x="1418" y="195"/>
                      <a:pt x="1514" y="195"/>
                    </a:cubicBezTo>
                    <a:cubicBezTo>
                      <a:pt x="1582" y="195"/>
                      <a:pt x="1652" y="208"/>
                      <a:pt x="1715" y="243"/>
                    </a:cubicBezTo>
                    <a:cubicBezTo>
                      <a:pt x="1730" y="248"/>
                      <a:pt x="1744" y="257"/>
                      <a:pt x="1759" y="266"/>
                    </a:cubicBezTo>
                    <a:cubicBezTo>
                      <a:pt x="1687" y="353"/>
                      <a:pt x="1639" y="454"/>
                      <a:pt x="1624" y="561"/>
                    </a:cubicBezTo>
                    <a:cubicBezTo>
                      <a:pt x="1620" y="594"/>
                      <a:pt x="1620" y="647"/>
                      <a:pt x="1649" y="694"/>
                    </a:cubicBezTo>
                    <a:cubicBezTo>
                      <a:pt x="1673" y="734"/>
                      <a:pt x="1720" y="752"/>
                      <a:pt x="1764" y="752"/>
                    </a:cubicBezTo>
                    <a:cubicBezTo>
                      <a:pt x="1831" y="752"/>
                      <a:pt x="1903" y="709"/>
                      <a:pt x="1937" y="647"/>
                    </a:cubicBezTo>
                    <a:cubicBezTo>
                      <a:pt x="1980" y="574"/>
                      <a:pt x="1995" y="488"/>
                      <a:pt x="1970" y="397"/>
                    </a:cubicBezTo>
                    <a:cubicBezTo>
                      <a:pt x="1957" y="353"/>
                      <a:pt x="1937" y="310"/>
                      <a:pt x="1908" y="272"/>
                    </a:cubicBezTo>
                    <a:cubicBezTo>
                      <a:pt x="1937" y="248"/>
                      <a:pt x="1966" y="228"/>
                      <a:pt x="1999" y="209"/>
                    </a:cubicBezTo>
                    <a:cubicBezTo>
                      <a:pt x="2085" y="163"/>
                      <a:pt x="2176" y="137"/>
                      <a:pt x="2262" y="137"/>
                    </a:cubicBezTo>
                    <a:cubicBezTo>
                      <a:pt x="2292" y="137"/>
                      <a:pt x="2321" y="140"/>
                      <a:pt x="2350" y="147"/>
                    </a:cubicBezTo>
                    <a:lnTo>
                      <a:pt x="2345" y="151"/>
                    </a:lnTo>
                    <a:cubicBezTo>
                      <a:pt x="2225" y="257"/>
                      <a:pt x="2163" y="401"/>
                      <a:pt x="2172" y="546"/>
                    </a:cubicBezTo>
                    <a:cubicBezTo>
                      <a:pt x="2177" y="603"/>
                      <a:pt x="2196" y="690"/>
                      <a:pt x="2259" y="757"/>
                    </a:cubicBezTo>
                    <a:cubicBezTo>
                      <a:pt x="2307" y="806"/>
                      <a:pt x="2373" y="832"/>
                      <a:pt x="2446" y="832"/>
                    </a:cubicBezTo>
                    <a:cubicBezTo>
                      <a:pt x="2474" y="832"/>
                      <a:pt x="2504" y="828"/>
                      <a:pt x="2533" y="820"/>
                    </a:cubicBezTo>
                    <a:cubicBezTo>
                      <a:pt x="2658" y="785"/>
                      <a:pt x="2754" y="694"/>
                      <a:pt x="2778" y="579"/>
                    </a:cubicBezTo>
                    <a:cubicBezTo>
                      <a:pt x="2822" y="401"/>
                      <a:pt x="2720" y="233"/>
                      <a:pt x="2585" y="133"/>
                    </a:cubicBezTo>
                    <a:cubicBezTo>
                      <a:pt x="2631" y="117"/>
                      <a:pt x="2678" y="110"/>
                      <a:pt x="2725" y="110"/>
                    </a:cubicBezTo>
                    <a:cubicBezTo>
                      <a:pt x="2753" y="110"/>
                      <a:pt x="2780" y="113"/>
                      <a:pt x="2807" y="118"/>
                    </a:cubicBezTo>
                    <a:cubicBezTo>
                      <a:pt x="2970" y="147"/>
                      <a:pt x="3081" y="215"/>
                      <a:pt x="3148" y="320"/>
                    </a:cubicBezTo>
                    <a:cubicBezTo>
                      <a:pt x="3292" y="550"/>
                      <a:pt x="3181" y="945"/>
                      <a:pt x="3100" y="1262"/>
                    </a:cubicBezTo>
                    <a:cubicBezTo>
                      <a:pt x="3066" y="1368"/>
                      <a:pt x="3042" y="1473"/>
                      <a:pt x="3023" y="1559"/>
                    </a:cubicBezTo>
                    <a:lnTo>
                      <a:pt x="2196" y="6044"/>
                    </a:lnTo>
                    <a:lnTo>
                      <a:pt x="2303" y="6062"/>
                    </a:lnTo>
                    <a:lnTo>
                      <a:pt x="3128" y="1579"/>
                    </a:lnTo>
                    <a:cubicBezTo>
                      <a:pt x="3148" y="1497"/>
                      <a:pt x="3172" y="1397"/>
                      <a:pt x="3201" y="1291"/>
                    </a:cubicBezTo>
                    <a:cubicBezTo>
                      <a:pt x="3292" y="954"/>
                      <a:pt x="3407" y="536"/>
                      <a:pt x="3239" y="262"/>
                    </a:cubicBezTo>
                    <a:cubicBezTo>
                      <a:pt x="3157" y="133"/>
                      <a:pt x="3018" y="46"/>
                      <a:pt x="2826" y="7"/>
                    </a:cubicBezTo>
                    <a:cubicBezTo>
                      <a:pt x="2798" y="2"/>
                      <a:pt x="2768" y="0"/>
                      <a:pt x="2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8091001" y="533087"/>
                <a:ext cx="41729" cy="9507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275" extrusionOk="0">
                    <a:moveTo>
                      <a:pt x="14" y="1"/>
                    </a:moveTo>
                    <a:lnTo>
                      <a:pt x="0" y="112"/>
                    </a:lnTo>
                    <a:lnTo>
                      <a:pt x="1192" y="274"/>
                    </a:lnTo>
                    <a:lnTo>
                      <a:pt x="1207" y="169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8126196" y="433414"/>
                <a:ext cx="34088" cy="31426"/>
              </a:xfrm>
              <a:custGeom>
                <a:avLst/>
                <a:gdLst/>
                <a:ahLst/>
                <a:cxnLst/>
                <a:rect l="l" t="t" r="r" b="b"/>
                <a:pathLst>
                  <a:path w="986" h="909" extrusionOk="0">
                    <a:moveTo>
                      <a:pt x="73" y="0"/>
                    </a:moveTo>
                    <a:lnTo>
                      <a:pt x="1" y="82"/>
                    </a:lnTo>
                    <a:lnTo>
                      <a:pt x="914" y="908"/>
                    </a:lnTo>
                    <a:lnTo>
                      <a:pt x="986" y="83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8255808" y="369628"/>
                <a:ext cx="9991" cy="3920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34" extrusionOk="0">
                    <a:moveTo>
                      <a:pt x="106" y="0"/>
                    </a:moveTo>
                    <a:lnTo>
                      <a:pt x="0" y="19"/>
                    </a:lnTo>
                    <a:cubicBezTo>
                      <a:pt x="29" y="173"/>
                      <a:pt x="62" y="380"/>
                      <a:pt x="91" y="577"/>
                    </a:cubicBezTo>
                    <a:cubicBezTo>
                      <a:pt x="120" y="774"/>
                      <a:pt x="149" y="980"/>
                      <a:pt x="182" y="1134"/>
                    </a:cubicBezTo>
                    <a:lnTo>
                      <a:pt x="289" y="1114"/>
                    </a:lnTo>
                    <a:cubicBezTo>
                      <a:pt x="260" y="961"/>
                      <a:pt x="226" y="759"/>
                      <a:pt x="197" y="562"/>
                    </a:cubicBezTo>
                    <a:cubicBezTo>
                      <a:pt x="169" y="360"/>
                      <a:pt x="140" y="154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8337849" y="365963"/>
                <a:ext cx="10026" cy="4802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389" extrusionOk="0">
                    <a:moveTo>
                      <a:pt x="184" y="0"/>
                    </a:moveTo>
                    <a:lnTo>
                      <a:pt x="1" y="1375"/>
                    </a:lnTo>
                    <a:lnTo>
                      <a:pt x="112" y="1389"/>
                    </a:lnTo>
                    <a:lnTo>
                      <a:pt x="289" y="15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8431229" y="455679"/>
                <a:ext cx="43077" cy="31772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919" extrusionOk="0">
                    <a:moveTo>
                      <a:pt x="1188" y="0"/>
                    </a:moveTo>
                    <a:lnTo>
                      <a:pt x="1" y="832"/>
                    </a:lnTo>
                    <a:lnTo>
                      <a:pt x="63" y="918"/>
                    </a:lnTo>
                    <a:lnTo>
                      <a:pt x="1245" y="91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8464142" y="548057"/>
                <a:ext cx="44564" cy="663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92" extrusionOk="0">
                    <a:moveTo>
                      <a:pt x="10" y="0"/>
                    </a:moveTo>
                    <a:lnTo>
                      <a:pt x="0" y="111"/>
                    </a:lnTo>
                    <a:lnTo>
                      <a:pt x="1284" y="192"/>
                    </a:lnTo>
                    <a:lnTo>
                      <a:pt x="1289" y="8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8234719" y="777965"/>
                <a:ext cx="129785" cy="4529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31" extrusionOk="0">
                    <a:moveTo>
                      <a:pt x="3753" y="1"/>
                    </a:moveTo>
                    <a:lnTo>
                      <a:pt x="0" y="20"/>
                    </a:lnTo>
                    <a:lnTo>
                      <a:pt x="0" y="131"/>
                    </a:lnTo>
                    <a:lnTo>
                      <a:pt x="3753" y="107"/>
                    </a:lnTo>
                    <a:lnTo>
                      <a:pt x="375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8234857" y="803895"/>
                <a:ext cx="129785" cy="4529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31" extrusionOk="0">
                    <a:moveTo>
                      <a:pt x="3754" y="0"/>
                    </a:moveTo>
                    <a:lnTo>
                      <a:pt x="1" y="20"/>
                    </a:lnTo>
                    <a:lnTo>
                      <a:pt x="1" y="131"/>
                    </a:lnTo>
                    <a:lnTo>
                      <a:pt x="3754" y="106"/>
                    </a:lnTo>
                    <a:lnTo>
                      <a:pt x="37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8369586" y="481747"/>
                <a:ext cx="43423" cy="8245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385" extrusionOk="0">
                    <a:moveTo>
                      <a:pt x="63" y="0"/>
                    </a:moveTo>
                    <a:lnTo>
                      <a:pt x="1" y="87"/>
                    </a:lnTo>
                    <a:cubicBezTo>
                      <a:pt x="712" y="606"/>
                      <a:pt x="1145" y="1504"/>
                      <a:pt x="1112" y="2380"/>
                    </a:cubicBezTo>
                    <a:lnTo>
                      <a:pt x="1217" y="2384"/>
                    </a:lnTo>
                    <a:cubicBezTo>
                      <a:pt x="1256" y="1471"/>
                      <a:pt x="804" y="539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378402" y="608698"/>
                <a:ext cx="27623" cy="4221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21" extrusionOk="0">
                    <a:moveTo>
                      <a:pt x="693" y="1"/>
                    </a:moveTo>
                    <a:cubicBezTo>
                      <a:pt x="568" y="438"/>
                      <a:pt x="327" y="831"/>
                      <a:pt x="1" y="1144"/>
                    </a:cubicBezTo>
                    <a:lnTo>
                      <a:pt x="78" y="1221"/>
                    </a:lnTo>
                    <a:cubicBezTo>
                      <a:pt x="414" y="894"/>
                      <a:pt x="664" y="485"/>
                      <a:pt x="799" y="34"/>
                    </a:cubicBezTo>
                    <a:lnTo>
                      <a:pt x="6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7" name="Google Shape;77;p15"/>
            <p:cNvGrpSpPr/>
            <p:nvPr/>
          </p:nvGrpSpPr>
          <p:grpSpPr>
            <a:xfrm>
              <a:off x="7343769" y="1496518"/>
              <a:ext cx="131929" cy="129820"/>
              <a:chOff x="8243044" y="1337492"/>
              <a:chExt cx="131929" cy="129820"/>
            </a:xfrm>
          </p:grpSpPr>
          <p:sp>
            <p:nvSpPr>
              <p:cNvPr id="78" name="Google Shape;78;p15"/>
              <p:cNvSpPr/>
              <p:nvPr/>
            </p:nvSpPr>
            <p:spPr>
              <a:xfrm>
                <a:off x="8277721" y="1337492"/>
                <a:ext cx="97252" cy="12978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754" extrusionOk="0">
                    <a:moveTo>
                      <a:pt x="1259" y="0"/>
                    </a:moveTo>
                    <a:cubicBezTo>
                      <a:pt x="1245" y="0"/>
                      <a:pt x="1231" y="2"/>
                      <a:pt x="1218" y="5"/>
                    </a:cubicBezTo>
                    <a:cubicBezTo>
                      <a:pt x="1073" y="34"/>
                      <a:pt x="1020" y="202"/>
                      <a:pt x="976" y="346"/>
                    </a:cubicBezTo>
                    <a:cubicBezTo>
                      <a:pt x="876" y="668"/>
                      <a:pt x="645" y="972"/>
                      <a:pt x="457" y="1249"/>
                    </a:cubicBezTo>
                    <a:cubicBezTo>
                      <a:pt x="246" y="1567"/>
                      <a:pt x="98" y="1932"/>
                      <a:pt x="54" y="2307"/>
                    </a:cubicBezTo>
                    <a:cubicBezTo>
                      <a:pt x="11" y="2624"/>
                      <a:pt x="1" y="2941"/>
                      <a:pt x="25" y="3259"/>
                    </a:cubicBezTo>
                    <a:cubicBezTo>
                      <a:pt x="45" y="3576"/>
                      <a:pt x="169" y="3711"/>
                      <a:pt x="472" y="3720"/>
                    </a:cubicBezTo>
                    <a:cubicBezTo>
                      <a:pt x="684" y="3725"/>
                      <a:pt x="900" y="3729"/>
                      <a:pt x="1111" y="3729"/>
                    </a:cubicBezTo>
                    <a:lnTo>
                      <a:pt x="1611" y="3744"/>
                    </a:lnTo>
                    <a:lnTo>
                      <a:pt x="2256" y="3753"/>
                    </a:lnTo>
                    <a:cubicBezTo>
                      <a:pt x="2259" y="3754"/>
                      <a:pt x="2261" y="3754"/>
                      <a:pt x="2264" y="3754"/>
                    </a:cubicBezTo>
                    <a:cubicBezTo>
                      <a:pt x="2414" y="3754"/>
                      <a:pt x="2538" y="3640"/>
                      <a:pt x="2549" y="3489"/>
                    </a:cubicBezTo>
                    <a:cubicBezTo>
                      <a:pt x="2553" y="3338"/>
                      <a:pt x="2432" y="3209"/>
                      <a:pt x="2281" y="3201"/>
                    </a:cubicBezTo>
                    <a:lnTo>
                      <a:pt x="2281" y="3201"/>
                    </a:lnTo>
                    <a:lnTo>
                      <a:pt x="2385" y="3206"/>
                    </a:lnTo>
                    <a:cubicBezTo>
                      <a:pt x="2534" y="3206"/>
                      <a:pt x="2664" y="3099"/>
                      <a:pt x="2678" y="2955"/>
                    </a:cubicBezTo>
                    <a:cubicBezTo>
                      <a:pt x="2688" y="2835"/>
                      <a:pt x="2620" y="2725"/>
                      <a:pt x="2524" y="2677"/>
                    </a:cubicBezTo>
                    <a:lnTo>
                      <a:pt x="2524" y="2677"/>
                    </a:lnTo>
                    <a:cubicBezTo>
                      <a:pt x="2527" y="2677"/>
                      <a:pt x="2530" y="2677"/>
                      <a:pt x="2533" y="2677"/>
                    </a:cubicBezTo>
                    <a:cubicBezTo>
                      <a:pt x="2682" y="2677"/>
                      <a:pt x="2803" y="2555"/>
                      <a:pt x="2808" y="2407"/>
                    </a:cubicBezTo>
                    <a:lnTo>
                      <a:pt x="2808" y="2384"/>
                    </a:lnTo>
                    <a:cubicBezTo>
                      <a:pt x="2813" y="2230"/>
                      <a:pt x="2688" y="2105"/>
                      <a:pt x="2538" y="2101"/>
                    </a:cubicBezTo>
                    <a:lnTo>
                      <a:pt x="2532" y="2101"/>
                    </a:lnTo>
                    <a:cubicBezTo>
                      <a:pt x="2677" y="2096"/>
                      <a:pt x="2793" y="1975"/>
                      <a:pt x="2793" y="1826"/>
                    </a:cubicBezTo>
                    <a:cubicBezTo>
                      <a:pt x="2798" y="1673"/>
                      <a:pt x="2668" y="1548"/>
                      <a:pt x="2515" y="1548"/>
                    </a:cubicBezTo>
                    <a:cubicBezTo>
                      <a:pt x="2507" y="1548"/>
                      <a:pt x="2498" y="1548"/>
                      <a:pt x="2490" y="1548"/>
                    </a:cubicBezTo>
                    <a:cubicBezTo>
                      <a:pt x="2341" y="1548"/>
                      <a:pt x="2122" y="1575"/>
                      <a:pt x="1928" y="1575"/>
                    </a:cubicBezTo>
                    <a:cubicBezTo>
                      <a:pt x="1805" y="1575"/>
                      <a:pt x="1693" y="1564"/>
                      <a:pt x="1615" y="1529"/>
                    </a:cubicBezTo>
                    <a:cubicBezTo>
                      <a:pt x="1256" y="1356"/>
                      <a:pt x="1535" y="745"/>
                      <a:pt x="1539" y="457"/>
                    </a:cubicBezTo>
                    <a:cubicBezTo>
                      <a:pt x="1539" y="351"/>
                      <a:pt x="1535" y="236"/>
                      <a:pt x="1482" y="145"/>
                    </a:cubicBezTo>
                    <a:cubicBezTo>
                      <a:pt x="1436" y="62"/>
                      <a:pt x="1347" y="0"/>
                      <a:pt x="1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8243044" y="1402073"/>
                <a:ext cx="32567" cy="6523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887" extrusionOk="0">
                    <a:moveTo>
                      <a:pt x="421" y="1"/>
                    </a:moveTo>
                    <a:cubicBezTo>
                      <a:pt x="389" y="1"/>
                      <a:pt x="358" y="6"/>
                      <a:pt x="331" y="20"/>
                    </a:cubicBezTo>
                    <a:cubicBezTo>
                      <a:pt x="67" y="151"/>
                      <a:pt x="134" y="809"/>
                      <a:pt x="134" y="1049"/>
                    </a:cubicBezTo>
                    <a:cubicBezTo>
                      <a:pt x="134" y="1285"/>
                      <a:pt x="0" y="1847"/>
                      <a:pt x="365" y="1881"/>
                    </a:cubicBezTo>
                    <a:cubicBezTo>
                      <a:pt x="405" y="1884"/>
                      <a:pt x="446" y="1887"/>
                      <a:pt x="487" y="1887"/>
                    </a:cubicBezTo>
                    <a:cubicBezTo>
                      <a:pt x="574" y="1887"/>
                      <a:pt x="658" y="1873"/>
                      <a:pt x="721" y="1814"/>
                    </a:cubicBezTo>
                    <a:cubicBezTo>
                      <a:pt x="788" y="1746"/>
                      <a:pt x="812" y="1650"/>
                      <a:pt x="826" y="1559"/>
                    </a:cubicBezTo>
                    <a:cubicBezTo>
                      <a:pt x="875" y="1285"/>
                      <a:pt x="899" y="1007"/>
                      <a:pt x="908" y="732"/>
                    </a:cubicBezTo>
                    <a:cubicBezTo>
                      <a:pt x="908" y="603"/>
                      <a:pt x="941" y="222"/>
                      <a:pt x="846" y="113"/>
                    </a:cubicBezTo>
                    <a:cubicBezTo>
                      <a:pt x="831" y="93"/>
                      <a:pt x="808" y="88"/>
                      <a:pt x="779" y="78"/>
                    </a:cubicBezTo>
                    <a:cubicBezTo>
                      <a:pt x="768" y="78"/>
                      <a:pt x="755" y="73"/>
                      <a:pt x="740" y="69"/>
                    </a:cubicBezTo>
                    <a:cubicBezTo>
                      <a:pt x="677" y="55"/>
                      <a:pt x="610" y="35"/>
                      <a:pt x="548" y="20"/>
                    </a:cubicBezTo>
                    <a:cubicBezTo>
                      <a:pt x="507" y="10"/>
                      <a:pt x="463" y="1"/>
                      <a:pt x="4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0" name="Google Shape;80;p15"/>
            <p:cNvSpPr/>
            <p:nvPr/>
          </p:nvSpPr>
          <p:spPr>
            <a:xfrm>
              <a:off x="5597022" y="1626351"/>
              <a:ext cx="115507" cy="110183"/>
            </a:xfrm>
            <a:custGeom>
              <a:avLst/>
              <a:gdLst/>
              <a:ahLst/>
              <a:cxnLst/>
              <a:rect l="l" t="t" r="r" b="b"/>
              <a:pathLst>
                <a:path w="3341" h="3187" extrusionOk="0">
                  <a:moveTo>
                    <a:pt x="1679" y="1"/>
                  </a:moveTo>
                  <a:lnTo>
                    <a:pt x="1154" y="1044"/>
                  </a:lnTo>
                  <a:lnTo>
                    <a:pt x="1" y="1202"/>
                  </a:lnTo>
                  <a:lnTo>
                    <a:pt x="827" y="2019"/>
                  </a:lnTo>
                  <a:lnTo>
                    <a:pt x="621" y="3168"/>
                  </a:lnTo>
                  <a:lnTo>
                    <a:pt x="1659" y="2634"/>
                  </a:lnTo>
                  <a:lnTo>
                    <a:pt x="2688" y="3186"/>
                  </a:lnTo>
                  <a:lnTo>
                    <a:pt x="2495" y="2033"/>
                  </a:lnTo>
                  <a:lnTo>
                    <a:pt x="3341" y="1226"/>
                  </a:lnTo>
                  <a:lnTo>
                    <a:pt x="2187" y="1048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8149004" y="1825784"/>
              <a:ext cx="102577" cy="122318"/>
            </a:xfrm>
            <a:custGeom>
              <a:avLst/>
              <a:gdLst/>
              <a:ahLst/>
              <a:cxnLst/>
              <a:rect l="l" t="t" r="r" b="b"/>
              <a:pathLst>
                <a:path w="2967" h="3538" extrusionOk="0">
                  <a:moveTo>
                    <a:pt x="1332" y="107"/>
                  </a:moveTo>
                  <a:cubicBezTo>
                    <a:pt x="1788" y="126"/>
                    <a:pt x="2322" y="357"/>
                    <a:pt x="2485" y="832"/>
                  </a:cubicBezTo>
                  <a:cubicBezTo>
                    <a:pt x="2644" y="1284"/>
                    <a:pt x="2855" y="1962"/>
                    <a:pt x="2851" y="2626"/>
                  </a:cubicBezTo>
                  <a:cubicBezTo>
                    <a:pt x="2851" y="2799"/>
                    <a:pt x="2836" y="2985"/>
                    <a:pt x="2760" y="3149"/>
                  </a:cubicBezTo>
                  <a:cubicBezTo>
                    <a:pt x="2678" y="3312"/>
                    <a:pt x="2524" y="3423"/>
                    <a:pt x="2374" y="3427"/>
                  </a:cubicBezTo>
                  <a:lnTo>
                    <a:pt x="2365" y="3427"/>
                  </a:lnTo>
                  <a:cubicBezTo>
                    <a:pt x="2163" y="3427"/>
                    <a:pt x="2005" y="3254"/>
                    <a:pt x="1928" y="3101"/>
                  </a:cubicBezTo>
                  <a:cubicBezTo>
                    <a:pt x="1866" y="2985"/>
                    <a:pt x="1832" y="2861"/>
                    <a:pt x="1798" y="2726"/>
                  </a:cubicBezTo>
                  <a:cubicBezTo>
                    <a:pt x="1775" y="2649"/>
                    <a:pt x="1755" y="2573"/>
                    <a:pt x="1731" y="2495"/>
                  </a:cubicBezTo>
                  <a:cubicBezTo>
                    <a:pt x="1596" y="2096"/>
                    <a:pt x="1327" y="1755"/>
                    <a:pt x="972" y="1530"/>
                  </a:cubicBezTo>
                  <a:cubicBezTo>
                    <a:pt x="895" y="1481"/>
                    <a:pt x="808" y="1433"/>
                    <a:pt x="726" y="1390"/>
                  </a:cubicBezTo>
                  <a:cubicBezTo>
                    <a:pt x="539" y="1289"/>
                    <a:pt x="362" y="1198"/>
                    <a:pt x="236" y="1040"/>
                  </a:cubicBezTo>
                  <a:cubicBezTo>
                    <a:pt x="189" y="982"/>
                    <a:pt x="107" y="861"/>
                    <a:pt x="125" y="727"/>
                  </a:cubicBezTo>
                  <a:cubicBezTo>
                    <a:pt x="140" y="626"/>
                    <a:pt x="212" y="530"/>
                    <a:pt x="338" y="428"/>
                  </a:cubicBezTo>
                  <a:cubicBezTo>
                    <a:pt x="602" y="222"/>
                    <a:pt x="933" y="107"/>
                    <a:pt x="1269" y="107"/>
                  </a:cubicBezTo>
                  <a:close/>
                  <a:moveTo>
                    <a:pt x="1273" y="0"/>
                  </a:moveTo>
                  <a:cubicBezTo>
                    <a:pt x="914" y="0"/>
                    <a:pt x="552" y="120"/>
                    <a:pt x="269" y="342"/>
                  </a:cubicBezTo>
                  <a:cubicBezTo>
                    <a:pt x="121" y="463"/>
                    <a:pt x="39" y="583"/>
                    <a:pt x="20" y="712"/>
                  </a:cubicBezTo>
                  <a:cubicBezTo>
                    <a:pt x="1" y="842"/>
                    <a:pt x="49" y="982"/>
                    <a:pt x="150" y="1111"/>
                  </a:cubicBezTo>
                  <a:cubicBezTo>
                    <a:pt x="289" y="1280"/>
                    <a:pt x="486" y="1386"/>
                    <a:pt x="673" y="1486"/>
                  </a:cubicBezTo>
                  <a:cubicBezTo>
                    <a:pt x="755" y="1530"/>
                    <a:pt x="837" y="1573"/>
                    <a:pt x="914" y="1621"/>
                  </a:cubicBezTo>
                  <a:cubicBezTo>
                    <a:pt x="1245" y="1837"/>
                    <a:pt x="1500" y="2158"/>
                    <a:pt x="1625" y="2529"/>
                  </a:cubicBezTo>
                  <a:cubicBezTo>
                    <a:pt x="1653" y="2601"/>
                    <a:pt x="1673" y="2677"/>
                    <a:pt x="1693" y="2755"/>
                  </a:cubicBezTo>
                  <a:cubicBezTo>
                    <a:pt x="1726" y="2885"/>
                    <a:pt x="1764" y="3023"/>
                    <a:pt x="1832" y="3149"/>
                  </a:cubicBezTo>
                  <a:cubicBezTo>
                    <a:pt x="1919" y="3331"/>
                    <a:pt x="2115" y="3538"/>
                    <a:pt x="2365" y="3538"/>
                  </a:cubicBezTo>
                  <a:lnTo>
                    <a:pt x="2374" y="3538"/>
                  </a:lnTo>
                  <a:cubicBezTo>
                    <a:pt x="2567" y="3533"/>
                    <a:pt x="2755" y="3398"/>
                    <a:pt x="2855" y="3192"/>
                  </a:cubicBezTo>
                  <a:cubicBezTo>
                    <a:pt x="2942" y="3014"/>
                    <a:pt x="2957" y="2812"/>
                    <a:pt x="2961" y="2626"/>
                  </a:cubicBezTo>
                  <a:cubicBezTo>
                    <a:pt x="2966" y="1947"/>
                    <a:pt x="2749" y="1255"/>
                    <a:pt x="2591" y="794"/>
                  </a:cubicBezTo>
                  <a:cubicBezTo>
                    <a:pt x="2409" y="275"/>
                    <a:pt x="1827" y="20"/>
                    <a:pt x="1336" y="2"/>
                  </a:cubicBezTo>
                  <a:cubicBezTo>
                    <a:pt x="1315" y="1"/>
                    <a:pt x="1294" y="0"/>
                    <a:pt x="1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2" name="Google Shape;82;p15"/>
            <p:cNvGrpSpPr/>
            <p:nvPr/>
          </p:nvGrpSpPr>
          <p:grpSpPr>
            <a:xfrm>
              <a:off x="7525902" y="1747270"/>
              <a:ext cx="91064" cy="106691"/>
              <a:chOff x="8455527" y="1427519"/>
              <a:chExt cx="91064" cy="106691"/>
            </a:xfrm>
          </p:grpSpPr>
          <p:sp>
            <p:nvSpPr>
              <p:cNvPr id="83" name="Google Shape;83;p15"/>
              <p:cNvSpPr/>
              <p:nvPr/>
            </p:nvSpPr>
            <p:spPr>
              <a:xfrm>
                <a:off x="8458362" y="1427519"/>
                <a:ext cx="88229" cy="8214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376" extrusionOk="0">
                    <a:moveTo>
                      <a:pt x="2480" y="1"/>
                    </a:moveTo>
                    <a:lnTo>
                      <a:pt x="0" y="2298"/>
                    </a:lnTo>
                    <a:lnTo>
                      <a:pt x="72" y="2375"/>
                    </a:lnTo>
                    <a:lnTo>
                      <a:pt x="2552" y="78"/>
                    </a:lnTo>
                    <a:lnTo>
                      <a:pt x="24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455527" y="1495143"/>
                <a:ext cx="41383" cy="39067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130" extrusionOk="0">
                    <a:moveTo>
                      <a:pt x="1120" y="1"/>
                    </a:moveTo>
                    <a:cubicBezTo>
                      <a:pt x="764" y="366"/>
                      <a:pt x="389" y="717"/>
                      <a:pt x="1" y="1048"/>
                    </a:cubicBezTo>
                    <a:lnTo>
                      <a:pt x="72" y="1130"/>
                    </a:lnTo>
                    <a:cubicBezTo>
                      <a:pt x="462" y="799"/>
                      <a:pt x="837" y="442"/>
                      <a:pt x="1197" y="73"/>
                    </a:cubicBezTo>
                    <a:lnTo>
                      <a:pt x="1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5" name="Google Shape;85;p15"/>
            <p:cNvGrpSpPr/>
            <p:nvPr/>
          </p:nvGrpSpPr>
          <p:grpSpPr>
            <a:xfrm>
              <a:off x="6678435" y="1583802"/>
              <a:ext cx="77097" cy="74642"/>
              <a:chOff x="7699910" y="1405738"/>
              <a:chExt cx="77097" cy="74642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7699910" y="1405738"/>
                <a:ext cx="7695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2159" extrusionOk="0">
                    <a:moveTo>
                      <a:pt x="2148" y="1"/>
                    </a:moveTo>
                    <a:lnTo>
                      <a:pt x="0" y="2083"/>
                    </a:lnTo>
                    <a:lnTo>
                      <a:pt x="76" y="2159"/>
                    </a:lnTo>
                    <a:lnTo>
                      <a:pt x="2225" y="83"/>
                    </a:lnTo>
                    <a:lnTo>
                      <a:pt x="21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7729470" y="1429524"/>
                <a:ext cx="47537" cy="4605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32" extrusionOk="0">
                    <a:moveTo>
                      <a:pt x="1298" y="0"/>
                    </a:moveTo>
                    <a:cubicBezTo>
                      <a:pt x="875" y="428"/>
                      <a:pt x="438" y="852"/>
                      <a:pt x="0" y="1255"/>
                    </a:cubicBezTo>
                    <a:lnTo>
                      <a:pt x="73" y="1331"/>
                    </a:lnTo>
                    <a:cubicBezTo>
                      <a:pt x="514" y="928"/>
                      <a:pt x="952" y="506"/>
                      <a:pt x="1375" y="73"/>
                    </a:cubicBezTo>
                    <a:lnTo>
                      <a:pt x="12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8" name="Google Shape;88;p15"/>
            <p:cNvSpPr/>
            <p:nvPr/>
          </p:nvSpPr>
          <p:spPr>
            <a:xfrm>
              <a:off x="6808505" y="3384797"/>
              <a:ext cx="125948" cy="361179"/>
            </a:xfrm>
            <a:custGeom>
              <a:avLst/>
              <a:gdLst/>
              <a:ahLst/>
              <a:cxnLst/>
              <a:rect l="l" t="t" r="r" b="b"/>
              <a:pathLst>
                <a:path w="3643" h="10447" extrusionOk="0">
                  <a:moveTo>
                    <a:pt x="2158" y="110"/>
                  </a:moveTo>
                  <a:cubicBezTo>
                    <a:pt x="2340" y="110"/>
                    <a:pt x="2518" y="153"/>
                    <a:pt x="2668" y="239"/>
                  </a:cubicBezTo>
                  <a:cubicBezTo>
                    <a:pt x="3090" y="481"/>
                    <a:pt x="3263" y="1013"/>
                    <a:pt x="3331" y="1422"/>
                  </a:cubicBezTo>
                  <a:cubicBezTo>
                    <a:pt x="3533" y="2604"/>
                    <a:pt x="3489" y="3041"/>
                    <a:pt x="3412" y="3768"/>
                  </a:cubicBezTo>
                  <a:cubicBezTo>
                    <a:pt x="3374" y="4108"/>
                    <a:pt x="3336" y="4493"/>
                    <a:pt x="3307" y="5045"/>
                  </a:cubicBezTo>
                  <a:cubicBezTo>
                    <a:pt x="3283" y="5603"/>
                    <a:pt x="2966" y="7290"/>
                    <a:pt x="2793" y="8198"/>
                  </a:cubicBezTo>
                  <a:cubicBezTo>
                    <a:pt x="2759" y="8386"/>
                    <a:pt x="2730" y="8544"/>
                    <a:pt x="2706" y="8654"/>
                  </a:cubicBezTo>
                  <a:cubicBezTo>
                    <a:pt x="2591" y="9304"/>
                    <a:pt x="2216" y="10067"/>
                    <a:pt x="1515" y="10278"/>
                  </a:cubicBezTo>
                  <a:cubicBezTo>
                    <a:pt x="1386" y="10319"/>
                    <a:pt x="1264" y="10339"/>
                    <a:pt x="1151" y="10339"/>
                  </a:cubicBezTo>
                  <a:cubicBezTo>
                    <a:pt x="1010" y="10339"/>
                    <a:pt x="883" y="10308"/>
                    <a:pt x="779" y="10249"/>
                  </a:cubicBezTo>
                  <a:cubicBezTo>
                    <a:pt x="625" y="10163"/>
                    <a:pt x="519" y="10010"/>
                    <a:pt x="466" y="9798"/>
                  </a:cubicBezTo>
                  <a:cubicBezTo>
                    <a:pt x="375" y="9428"/>
                    <a:pt x="413" y="9015"/>
                    <a:pt x="452" y="8612"/>
                  </a:cubicBezTo>
                  <a:cubicBezTo>
                    <a:pt x="471" y="8410"/>
                    <a:pt x="491" y="8202"/>
                    <a:pt x="491" y="8011"/>
                  </a:cubicBezTo>
                  <a:cubicBezTo>
                    <a:pt x="495" y="7401"/>
                    <a:pt x="424" y="6785"/>
                    <a:pt x="351" y="6184"/>
                  </a:cubicBezTo>
                  <a:cubicBezTo>
                    <a:pt x="322" y="5915"/>
                    <a:pt x="289" y="5631"/>
                    <a:pt x="260" y="5358"/>
                  </a:cubicBezTo>
                  <a:cubicBezTo>
                    <a:pt x="154" y="4194"/>
                    <a:pt x="106" y="2835"/>
                    <a:pt x="553" y="1590"/>
                  </a:cubicBezTo>
                  <a:cubicBezTo>
                    <a:pt x="750" y="1038"/>
                    <a:pt x="1010" y="643"/>
                    <a:pt x="1336" y="394"/>
                  </a:cubicBezTo>
                  <a:cubicBezTo>
                    <a:pt x="1582" y="206"/>
                    <a:pt x="1879" y="110"/>
                    <a:pt x="2158" y="110"/>
                  </a:cubicBezTo>
                  <a:close/>
                  <a:moveTo>
                    <a:pt x="2158" y="1"/>
                  </a:moveTo>
                  <a:cubicBezTo>
                    <a:pt x="1858" y="1"/>
                    <a:pt x="1542" y="106"/>
                    <a:pt x="1274" y="308"/>
                  </a:cubicBezTo>
                  <a:cubicBezTo>
                    <a:pt x="923" y="572"/>
                    <a:pt x="654" y="980"/>
                    <a:pt x="452" y="1552"/>
                  </a:cubicBezTo>
                  <a:cubicBezTo>
                    <a:pt x="0" y="2816"/>
                    <a:pt x="49" y="4190"/>
                    <a:pt x="154" y="5367"/>
                  </a:cubicBezTo>
                  <a:cubicBezTo>
                    <a:pt x="178" y="5646"/>
                    <a:pt x="211" y="5924"/>
                    <a:pt x="246" y="6199"/>
                  </a:cubicBezTo>
                  <a:cubicBezTo>
                    <a:pt x="313" y="6789"/>
                    <a:pt x="384" y="7405"/>
                    <a:pt x="380" y="8006"/>
                  </a:cubicBezTo>
                  <a:cubicBezTo>
                    <a:pt x="380" y="8198"/>
                    <a:pt x="361" y="8395"/>
                    <a:pt x="342" y="8601"/>
                  </a:cubicBezTo>
                  <a:cubicBezTo>
                    <a:pt x="304" y="9010"/>
                    <a:pt x="264" y="9437"/>
                    <a:pt x="361" y="9823"/>
                  </a:cubicBezTo>
                  <a:cubicBezTo>
                    <a:pt x="419" y="10067"/>
                    <a:pt x="544" y="10240"/>
                    <a:pt x="726" y="10346"/>
                  </a:cubicBezTo>
                  <a:cubicBezTo>
                    <a:pt x="846" y="10413"/>
                    <a:pt x="990" y="10447"/>
                    <a:pt x="1149" y="10447"/>
                  </a:cubicBezTo>
                  <a:cubicBezTo>
                    <a:pt x="1269" y="10447"/>
                    <a:pt x="1404" y="10428"/>
                    <a:pt x="1548" y="10384"/>
                  </a:cubicBezTo>
                  <a:cubicBezTo>
                    <a:pt x="2293" y="10158"/>
                    <a:pt x="2691" y="9351"/>
                    <a:pt x="2817" y="8679"/>
                  </a:cubicBezTo>
                  <a:cubicBezTo>
                    <a:pt x="2835" y="8563"/>
                    <a:pt x="2864" y="8404"/>
                    <a:pt x="2899" y="8217"/>
                  </a:cubicBezTo>
                  <a:cubicBezTo>
                    <a:pt x="3072" y="7308"/>
                    <a:pt x="3389" y="5613"/>
                    <a:pt x="3418" y="5050"/>
                  </a:cubicBezTo>
                  <a:cubicBezTo>
                    <a:pt x="3441" y="4502"/>
                    <a:pt x="3485" y="4118"/>
                    <a:pt x="3518" y="3777"/>
                  </a:cubicBezTo>
                  <a:cubicBezTo>
                    <a:pt x="3595" y="3047"/>
                    <a:pt x="3643" y="2604"/>
                    <a:pt x="3436" y="1403"/>
                  </a:cubicBezTo>
                  <a:cubicBezTo>
                    <a:pt x="3336" y="787"/>
                    <a:pt x="3086" y="355"/>
                    <a:pt x="2720" y="144"/>
                  </a:cubicBezTo>
                  <a:cubicBezTo>
                    <a:pt x="2553" y="48"/>
                    <a:pt x="2359" y="1"/>
                    <a:pt x="2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6605461" y="3672165"/>
              <a:ext cx="308421" cy="131479"/>
            </a:xfrm>
            <a:custGeom>
              <a:avLst/>
              <a:gdLst/>
              <a:ahLst/>
              <a:cxnLst/>
              <a:rect l="l" t="t" r="r" b="b"/>
              <a:pathLst>
                <a:path w="8921" h="3803" extrusionOk="0">
                  <a:moveTo>
                    <a:pt x="8757" y="1"/>
                  </a:moveTo>
                  <a:cubicBezTo>
                    <a:pt x="8223" y="230"/>
                    <a:pt x="7634" y="313"/>
                    <a:pt x="7038" y="313"/>
                  </a:cubicBezTo>
                  <a:cubicBezTo>
                    <a:pt x="6759" y="313"/>
                    <a:pt x="6478" y="294"/>
                    <a:pt x="6200" y="265"/>
                  </a:cubicBezTo>
                  <a:cubicBezTo>
                    <a:pt x="6181" y="289"/>
                    <a:pt x="6162" y="313"/>
                    <a:pt x="6142" y="347"/>
                  </a:cubicBezTo>
                  <a:cubicBezTo>
                    <a:pt x="5667" y="1020"/>
                    <a:pt x="4873" y="1270"/>
                    <a:pt x="4143" y="1568"/>
                  </a:cubicBezTo>
                  <a:cubicBezTo>
                    <a:pt x="3129" y="1977"/>
                    <a:pt x="2096" y="2327"/>
                    <a:pt x="1078" y="2722"/>
                  </a:cubicBezTo>
                  <a:cubicBezTo>
                    <a:pt x="923" y="2784"/>
                    <a:pt x="770" y="2846"/>
                    <a:pt x="645" y="2957"/>
                  </a:cubicBezTo>
                  <a:cubicBezTo>
                    <a:pt x="0" y="3534"/>
                    <a:pt x="1384" y="3789"/>
                    <a:pt x="1741" y="3798"/>
                  </a:cubicBezTo>
                  <a:cubicBezTo>
                    <a:pt x="1814" y="3801"/>
                    <a:pt x="1887" y="3802"/>
                    <a:pt x="1961" y="3802"/>
                  </a:cubicBezTo>
                  <a:cubicBezTo>
                    <a:pt x="2605" y="3802"/>
                    <a:pt x="3290" y="3700"/>
                    <a:pt x="3932" y="3687"/>
                  </a:cubicBezTo>
                  <a:cubicBezTo>
                    <a:pt x="4235" y="3678"/>
                    <a:pt x="4537" y="3675"/>
                    <a:pt x="4839" y="3675"/>
                  </a:cubicBezTo>
                  <a:cubicBezTo>
                    <a:pt x="5328" y="3675"/>
                    <a:pt x="5816" y="3682"/>
                    <a:pt x="6306" y="3682"/>
                  </a:cubicBezTo>
                  <a:cubicBezTo>
                    <a:pt x="7071" y="3678"/>
                    <a:pt x="7829" y="3616"/>
                    <a:pt x="8593" y="3616"/>
                  </a:cubicBezTo>
                  <a:lnTo>
                    <a:pt x="8646" y="3616"/>
                  </a:lnTo>
                  <a:cubicBezTo>
                    <a:pt x="8679" y="3616"/>
                    <a:pt x="8719" y="3610"/>
                    <a:pt x="8748" y="3591"/>
                  </a:cubicBezTo>
                  <a:cubicBezTo>
                    <a:pt x="8781" y="3567"/>
                    <a:pt x="8790" y="3519"/>
                    <a:pt x="8795" y="3476"/>
                  </a:cubicBezTo>
                  <a:cubicBezTo>
                    <a:pt x="8921" y="2323"/>
                    <a:pt x="8843" y="1159"/>
                    <a:pt x="8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6730267" y="2213337"/>
              <a:ext cx="371516" cy="1375674"/>
            </a:xfrm>
            <a:custGeom>
              <a:avLst/>
              <a:gdLst/>
              <a:ahLst/>
              <a:cxnLst/>
              <a:rect l="l" t="t" r="r" b="b"/>
              <a:pathLst>
                <a:path w="10746" h="39791" extrusionOk="0">
                  <a:moveTo>
                    <a:pt x="6251" y="1"/>
                  </a:moveTo>
                  <a:cubicBezTo>
                    <a:pt x="6037" y="1"/>
                    <a:pt x="5823" y="35"/>
                    <a:pt x="5617" y="110"/>
                  </a:cubicBezTo>
                  <a:cubicBezTo>
                    <a:pt x="4147" y="638"/>
                    <a:pt x="4166" y="2109"/>
                    <a:pt x="3951" y="3353"/>
                  </a:cubicBezTo>
                  <a:cubicBezTo>
                    <a:pt x="3710" y="4757"/>
                    <a:pt x="2980" y="5963"/>
                    <a:pt x="2585" y="7313"/>
                  </a:cubicBezTo>
                  <a:cubicBezTo>
                    <a:pt x="2206" y="8596"/>
                    <a:pt x="2119" y="10014"/>
                    <a:pt x="1927" y="11349"/>
                  </a:cubicBezTo>
                  <a:cubicBezTo>
                    <a:pt x="1489" y="14445"/>
                    <a:pt x="1130" y="17554"/>
                    <a:pt x="846" y="20668"/>
                  </a:cubicBezTo>
                  <a:cubicBezTo>
                    <a:pt x="265" y="26992"/>
                    <a:pt x="0" y="33340"/>
                    <a:pt x="52" y="39688"/>
                  </a:cubicBezTo>
                  <a:cubicBezTo>
                    <a:pt x="726" y="39764"/>
                    <a:pt x="1499" y="39791"/>
                    <a:pt x="2315" y="39791"/>
                  </a:cubicBezTo>
                  <a:cubicBezTo>
                    <a:pt x="4186" y="39791"/>
                    <a:pt x="6282" y="39652"/>
                    <a:pt x="7919" y="39652"/>
                  </a:cubicBezTo>
                  <a:cubicBezTo>
                    <a:pt x="8056" y="39652"/>
                    <a:pt x="8189" y="39653"/>
                    <a:pt x="8318" y="39655"/>
                  </a:cubicBezTo>
                  <a:cubicBezTo>
                    <a:pt x="8472" y="34474"/>
                    <a:pt x="8929" y="27848"/>
                    <a:pt x="9083" y="22667"/>
                  </a:cubicBezTo>
                  <a:cubicBezTo>
                    <a:pt x="9155" y="20317"/>
                    <a:pt x="9232" y="19043"/>
                    <a:pt x="9645" y="16823"/>
                  </a:cubicBezTo>
                  <a:cubicBezTo>
                    <a:pt x="9885" y="15530"/>
                    <a:pt x="9649" y="14315"/>
                    <a:pt x="9953" y="12984"/>
                  </a:cubicBezTo>
                  <a:cubicBezTo>
                    <a:pt x="10745" y="9514"/>
                    <a:pt x="10222" y="6607"/>
                    <a:pt x="9246" y="3147"/>
                  </a:cubicBezTo>
                  <a:cubicBezTo>
                    <a:pt x="9006" y="2291"/>
                    <a:pt x="8669" y="1436"/>
                    <a:pt x="8045" y="802"/>
                  </a:cubicBezTo>
                  <a:cubicBezTo>
                    <a:pt x="7574" y="324"/>
                    <a:pt x="6909" y="1"/>
                    <a:pt x="6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93433" y="2214305"/>
              <a:ext cx="466383" cy="1366547"/>
            </a:xfrm>
            <a:custGeom>
              <a:avLst/>
              <a:gdLst/>
              <a:ahLst/>
              <a:cxnLst/>
              <a:rect l="l" t="t" r="r" b="b"/>
              <a:pathLst>
                <a:path w="13490" h="39527" extrusionOk="0">
                  <a:moveTo>
                    <a:pt x="4116" y="1"/>
                  </a:moveTo>
                  <a:cubicBezTo>
                    <a:pt x="3404" y="1"/>
                    <a:pt x="2701" y="88"/>
                    <a:pt x="2139" y="442"/>
                  </a:cubicBezTo>
                  <a:cubicBezTo>
                    <a:pt x="1494" y="845"/>
                    <a:pt x="174" y="2225"/>
                    <a:pt x="72" y="2950"/>
                  </a:cubicBezTo>
                  <a:cubicBezTo>
                    <a:pt x="1" y="3498"/>
                    <a:pt x="149" y="4051"/>
                    <a:pt x="283" y="4585"/>
                  </a:cubicBezTo>
                  <a:cubicBezTo>
                    <a:pt x="1394" y="8890"/>
                    <a:pt x="1644" y="13249"/>
                    <a:pt x="2037" y="17627"/>
                  </a:cubicBezTo>
                  <a:cubicBezTo>
                    <a:pt x="2124" y="18616"/>
                    <a:pt x="2225" y="19607"/>
                    <a:pt x="2341" y="20597"/>
                  </a:cubicBezTo>
                  <a:cubicBezTo>
                    <a:pt x="3080" y="26907"/>
                    <a:pt x="3821" y="33217"/>
                    <a:pt x="4556" y="39527"/>
                  </a:cubicBezTo>
                  <a:cubicBezTo>
                    <a:pt x="5455" y="39498"/>
                    <a:pt x="6349" y="39440"/>
                    <a:pt x="7243" y="39339"/>
                  </a:cubicBezTo>
                  <a:cubicBezTo>
                    <a:pt x="9366" y="39099"/>
                    <a:pt x="11481" y="38642"/>
                    <a:pt x="13489" y="37883"/>
                  </a:cubicBezTo>
                  <a:cubicBezTo>
                    <a:pt x="13264" y="36388"/>
                    <a:pt x="13043" y="34898"/>
                    <a:pt x="12817" y="33403"/>
                  </a:cubicBezTo>
                  <a:cubicBezTo>
                    <a:pt x="11577" y="25277"/>
                    <a:pt x="9678" y="17203"/>
                    <a:pt x="9463" y="8986"/>
                  </a:cubicBezTo>
                  <a:cubicBezTo>
                    <a:pt x="9424" y="7579"/>
                    <a:pt x="8876" y="6026"/>
                    <a:pt x="8141" y="4825"/>
                  </a:cubicBezTo>
                  <a:cubicBezTo>
                    <a:pt x="7401" y="3609"/>
                    <a:pt x="6560" y="2456"/>
                    <a:pt x="6551" y="970"/>
                  </a:cubicBezTo>
                  <a:cubicBezTo>
                    <a:pt x="6546" y="668"/>
                    <a:pt x="6536" y="307"/>
                    <a:pt x="6276" y="158"/>
                  </a:cubicBezTo>
                  <a:cubicBezTo>
                    <a:pt x="6161" y="91"/>
                    <a:pt x="6021" y="87"/>
                    <a:pt x="5892" y="82"/>
                  </a:cubicBezTo>
                  <a:cubicBezTo>
                    <a:pt x="5351" y="66"/>
                    <a:pt x="4730" y="1"/>
                    <a:pt x="4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872810" y="2287218"/>
              <a:ext cx="345448" cy="15316"/>
            </a:xfrm>
            <a:custGeom>
              <a:avLst/>
              <a:gdLst/>
              <a:ahLst/>
              <a:cxnLst/>
              <a:rect l="l" t="t" r="r" b="b"/>
              <a:pathLst>
                <a:path w="9992" h="443" extrusionOk="0">
                  <a:moveTo>
                    <a:pt x="9977" y="1"/>
                  </a:moveTo>
                  <a:cubicBezTo>
                    <a:pt x="7869" y="187"/>
                    <a:pt x="5978" y="281"/>
                    <a:pt x="4277" y="281"/>
                  </a:cubicBezTo>
                  <a:cubicBezTo>
                    <a:pt x="2701" y="281"/>
                    <a:pt x="1288" y="201"/>
                    <a:pt x="19" y="39"/>
                  </a:cubicBezTo>
                  <a:lnTo>
                    <a:pt x="1" y="202"/>
                  </a:lnTo>
                  <a:cubicBezTo>
                    <a:pt x="1274" y="366"/>
                    <a:pt x="2691" y="442"/>
                    <a:pt x="4277" y="442"/>
                  </a:cubicBezTo>
                  <a:cubicBezTo>
                    <a:pt x="5983" y="442"/>
                    <a:pt x="7882" y="351"/>
                    <a:pt x="9991" y="164"/>
                  </a:cubicBezTo>
                  <a:lnTo>
                    <a:pt x="9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841245" y="1828301"/>
              <a:ext cx="430358" cy="450929"/>
            </a:xfrm>
            <a:custGeom>
              <a:avLst/>
              <a:gdLst/>
              <a:ahLst/>
              <a:cxnLst/>
              <a:rect l="l" t="t" r="r" b="b"/>
              <a:pathLst>
                <a:path w="12448" h="13043" extrusionOk="0">
                  <a:moveTo>
                    <a:pt x="4251" y="1"/>
                  </a:moveTo>
                  <a:cubicBezTo>
                    <a:pt x="4032" y="1"/>
                    <a:pt x="3787" y="211"/>
                    <a:pt x="3570" y="211"/>
                  </a:cubicBezTo>
                  <a:cubicBezTo>
                    <a:pt x="3556" y="211"/>
                    <a:pt x="3541" y="210"/>
                    <a:pt x="3527" y="208"/>
                  </a:cubicBezTo>
                  <a:cubicBezTo>
                    <a:pt x="3170" y="157"/>
                    <a:pt x="2782" y="63"/>
                    <a:pt x="2414" y="63"/>
                  </a:cubicBezTo>
                  <a:cubicBezTo>
                    <a:pt x="2221" y="63"/>
                    <a:pt x="2034" y="89"/>
                    <a:pt x="1859" y="160"/>
                  </a:cubicBezTo>
                  <a:cubicBezTo>
                    <a:pt x="701" y="621"/>
                    <a:pt x="72" y="1544"/>
                    <a:pt x="38" y="2764"/>
                  </a:cubicBezTo>
                  <a:cubicBezTo>
                    <a:pt x="0" y="4432"/>
                    <a:pt x="360" y="6133"/>
                    <a:pt x="610" y="7781"/>
                  </a:cubicBezTo>
                  <a:cubicBezTo>
                    <a:pt x="677" y="8233"/>
                    <a:pt x="274" y="12938"/>
                    <a:pt x="433" y="12948"/>
                  </a:cubicBezTo>
                  <a:cubicBezTo>
                    <a:pt x="1698" y="13018"/>
                    <a:pt x="3065" y="13043"/>
                    <a:pt x="4445" y="13043"/>
                  </a:cubicBezTo>
                  <a:cubicBezTo>
                    <a:pt x="6195" y="13043"/>
                    <a:pt x="7964" y="13003"/>
                    <a:pt x="9569" y="12962"/>
                  </a:cubicBezTo>
                  <a:cubicBezTo>
                    <a:pt x="10217" y="12948"/>
                    <a:pt x="10871" y="12924"/>
                    <a:pt x="11519" y="12895"/>
                  </a:cubicBezTo>
                  <a:cubicBezTo>
                    <a:pt x="11711" y="10613"/>
                    <a:pt x="11818" y="8324"/>
                    <a:pt x="11846" y="6033"/>
                  </a:cubicBezTo>
                  <a:cubicBezTo>
                    <a:pt x="11860" y="4558"/>
                    <a:pt x="12447" y="1856"/>
                    <a:pt x="11024" y="890"/>
                  </a:cubicBezTo>
                  <a:cubicBezTo>
                    <a:pt x="10406" y="468"/>
                    <a:pt x="8798" y="124"/>
                    <a:pt x="7936" y="124"/>
                  </a:cubicBezTo>
                  <a:cubicBezTo>
                    <a:pt x="7866" y="124"/>
                    <a:pt x="7801" y="126"/>
                    <a:pt x="7742" y="131"/>
                  </a:cubicBezTo>
                  <a:cubicBezTo>
                    <a:pt x="7675" y="136"/>
                    <a:pt x="7156" y="237"/>
                    <a:pt x="7089" y="246"/>
                  </a:cubicBezTo>
                  <a:cubicBezTo>
                    <a:pt x="6951" y="259"/>
                    <a:pt x="6814" y="264"/>
                    <a:pt x="6677" y="264"/>
                  </a:cubicBezTo>
                  <a:cubicBezTo>
                    <a:pt x="6177" y="264"/>
                    <a:pt x="5680" y="191"/>
                    <a:pt x="5186" y="111"/>
                  </a:cubicBezTo>
                  <a:cubicBezTo>
                    <a:pt x="4887" y="64"/>
                    <a:pt x="4585" y="31"/>
                    <a:pt x="4277" y="2"/>
                  </a:cubicBezTo>
                  <a:cubicBezTo>
                    <a:pt x="4268" y="1"/>
                    <a:pt x="4259" y="1"/>
                    <a:pt x="4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530231" y="1827471"/>
              <a:ext cx="452589" cy="346797"/>
            </a:xfrm>
            <a:custGeom>
              <a:avLst/>
              <a:gdLst/>
              <a:ahLst/>
              <a:cxnLst/>
              <a:rect l="l" t="t" r="r" b="b"/>
              <a:pathLst>
                <a:path w="13091" h="10031" extrusionOk="0">
                  <a:moveTo>
                    <a:pt x="11069" y="0"/>
                  </a:moveTo>
                  <a:cubicBezTo>
                    <a:pt x="10935" y="0"/>
                    <a:pt x="10797" y="17"/>
                    <a:pt x="10654" y="55"/>
                  </a:cubicBezTo>
                  <a:cubicBezTo>
                    <a:pt x="10092" y="203"/>
                    <a:pt x="9578" y="530"/>
                    <a:pt x="9203" y="977"/>
                  </a:cubicBezTo>
                  <a:cubicBezTo>
                    <a:pt x="8881" y="1361"/>
                    <a:pt x="8674" y="1823"/>
                    <a:pt x="8515" y="2293"/>
                  </a:cubicBezTo>
                  <a:cubicBezTo>
                    <a:pt x="8371" y="2736"/>
                    <a:pt x="8347" y="3249"/>
                    <a:pt x="8160" y="3663"/>
                  </a:cubicBezTo>
                  <a:cubicBezTo>
                    <a:pt x="7910" y="4221"/>
                    <a:pt x="7497" y="4715"/>
                    <a:pt x="6911" y="4917"/>
                  </a:cubicBezTo>
                  <a:cubicBezTo>
                    <a:pt x="6799" y="4955"/>
                    <a:pt x="6679" y="4981"/>
                    <a:pt x="6559" y="4981"/>
                  </a:cubicBezTo>
                  <a:cubicBezTo>
                    <a:pt x="6483" y="4981"/>
                    <a:pt x="6407" y="4970"/>
                    <a:pt x="6334" y="4946"/>
                  </a:cubicBezTo>
                  <a:cubicBezTo>
                    <a:pt x="6064" y="4855"/>
                    <a:pt x="5891" y="4600"/>
                    <a:pt x="5738" y="4365"/>
                  </a:cubicBezTo>
                  <a:cubicBezTo>
                    <a:pt x="5079" y="3336"/>
                    <a:pt x="4412" y="2293"/>
                    <a:pt x="3518" y="1448"/>
                  </a:cubicBezTo>
                  <a:cubicBezTo>
                    <a:pt x="3036" y="995"/>
                    <a:pt x="2282" y="357"/>
                    <a:pt x="1555" y="357"/>
                  </a:cubicBezTo>
                  <a:cubicBezTo>
                    <a:pt x="1294" y="357"/>
                    <a:pt x="1038" y="439"/>
                    <a:pt x="798" y="641"/>
                  </a:cubicBezTo>
                  <a:cubicBezTo>
                    <a:pt x="562" y="838"/>
                    <a:pt x="413" y="1111"/>
                    <a:pt x="308" y="1390"/>
                  </a:cubicBezTo>
                  <a:cubicBezTo>
                    <a:pt x="0" y="2202"/>
                    <a:pt x="38" y="3125"/>
                    <a:pt x="384" y="3913"/>
                  </a:cubicBezTo>
                  <a:cubicBezTo>
                    <a:pt x="750" y="4749"/>
                    <a:pt x="1187" y="5585"/>
                    <a:pt x="1619" y="6392"/>
                  </a:cubicBezTo>
                  <a:cubicBezTo>
                    <a:pt x="2148" y="7368"/>
                    <a:pt x="2782" y="8315"/>
                    <a:pt x="3671" y="8987"/>
                  </a:cubicBezTo>
                  <a:cubicBezTo>
                    <a:pt x="4580" y="9678"/>
                    <a:pt x="5723" y="10031"/>
                    <a:pt x="6866" y="10031"/>
                  </a:cubicBezTo>
                  <a:cubicBezTo>
                    <a:pt x="7259" y="10031"/>
                    <a:pt x="7652" y="9989"/>
                    <a:pt x="8035" y="9905"/>
                  </a:cubicBezTo>
                  <a:cubicBezTo>
                    <a:pt x="9535" y="9579"/>
                    <a:pt x="10870" y="8637"/>
                    <a:pt x="11760" y="7388"/>
                  </a:cubicBezTo>
                  <a:cubicBezTo>
                    <a:pt x="12643" y="6133"/>
                    <a:pt x="13091" y="4591"/>
                    <a:pt x="13091" y="3058"/>
                  </a:cubicBezTo>
                  <a:cubicBezTo>
                    <a:pt x="13091" y="2471"/>
                    <a:pt x="13028" y="1876"/>
                    <a:pt x="12793" y="1342"/>
                  </a:cubicBezTo>
                  <a:cubicBezTo>
                    <a:pt x="12464" y="599"/>
                    <a:pt x="11851" y="0"/>
                    <a:pt x="11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7112847" y="1816857"/>
              <a:ext cx="456979" cy="497464"/>
            </a:xfrm>
            <a:custGeom>
              <a:avLst/>
              <a:gdLst/>
              <a:ahLst/>
              <a:cxnLst/>
              <a:rect l="l" t="t" r="r" b="b"/>
              <a:pathLst>
                <a:path w="13218" h="14389" extrusionOk="0">
                  <a:moveTo>
                    <a:pt x="251" y="1"/>
                  </a:moveTo>
                  <a:lnTo>
                    <a:pt x="251" y="1"/>
                  </a:lnTo>
                  <a:cubicBezTo>
                    <a:pt x="289" y="467"/>
                    <a:pt x="347" y="894"/>
                    <a:pt x="300" y="1356"/>
                  </a:cubicBezTo>
                  <a:cubicBezTo>
                    <a:pt x="251" y="1837"/>
                    <a:pt x="247" y="2322"/>
                    <a:pt x="194" y="2807"/>
                  </a:cubicBezTo>
                  <a:cubicBezTo>
                    <a:pt x="127" y="3412"/>
                    <a:pt x="1" y="3931"/>
                    <a:pt x="25" y="4547"/>
                  </a:cubicBezTo>
                  <a:cubicBezTo>
                    <a:pt x="78" y="6013"/>
                    <a:pt x="222" y="7426"/>
                    <a:pt x="444" y="8881"/>
                  </a:cubicBezTo>
                  <a:cubicBezTo>
                    <a:pt x="703" y="10583"/>
                    <a:pt x="794" y="13231"/>
                    <a:pt x="2606" y="14038"/>
                  </a:cubicBezTo>
                  <a:cubicBezTo>
                    <a:pt x="3126" y="14269"/>
                    <a:pt x="3696" y="14388"/>
                    <a:pt x="4266" y="14388"/>
                  </a:cubicBezTo>
                  <a:cubicBezTo>
                    <a:pt x="4397" y="14388"/>
                    <a:pt x="4528" y="14382"/>
                    <a:pt x="4658" y="14369"/>
                  </a:cubicBezTo>
                  <a:cubicBezTo>
                    <a:pt x="5532" y="14283"/>
                    <a:pt x="6355" y="13918"/>
                    <a:pt x="7143" y="13524"/>
                  </a:cubicBezTo>
                  <a:cubicBezTo>
                    <a:pt x="8354" y="12918"/>
                    <a:pt x="9527" y="12235"/>
                    <a:pt x="10651" y="11481"/>
                  </a:cubicBezTo>
                  <a:cubicBezTo>
                    <a:pt x="11703" y="10775"/>
                    <a:pt x="13217" y="9766"/>
                    <a:pt x="12867" y="8329"/>
                  </a:cubicBezTo>
                  <a:cubicBezTo>
                    <a:pt x="12665" y="7507"/>
                    <a:pt x="12443" y="6594"/>
                    <a:pt x="11477" y="6411"/>
                  </a:cubicBezTo>
                  <a:cubicBezTo>
                    <a:pt x="11353" y="6388"/>
                    <a:pt x="11228" y="6377"/>
                    <a:pt x="11103" y="6377"/>
                  </a:cubicBezTo>
                  <a:cubicBezTo>
                    <a:pt x="10686" y="6377"/>
                    <a:pt x="10268" y="6492"/>
                    <a:pt x="9873" y="6632"/>
                  </a:cubicBezTo>
                  <a:cubicBezTo>
                    <a:pt x="8608" y="7074"/>
                    <a:pt x="7440" y="7781"/>
                    <a:pt x="6282" y="8440"/>
                  </a:cubicBezTo>
                  <a:cubicBezTo>
                    <a:pt x="6162" y="8507"/>
                    <a:pt x="5590" y="8728"/>
                    <a:pt x="5552" y="8843"/>
                  </a:cubicBezTo>
                  <a:cubicBezTo>
                    <a:pt x="5836" y="7968"/>
                    <a:pt x="5437" y="6757"/>
                    <a:pt x="5359" y="5840"/>
                  </a:cubicBezTo>
                  <a:cubicBezTo>
                    <a:pt x="5230" y="4172"/>
                    <a:pt x="5283" y="1890"/>
                    <a:pt x="3443" y="1149"/>
                  </a:cubicBezTo>
                  <a:cubicBezTo>
                    <a:pt x="3068" y="1001"/>
                    <a:pt x="2683" y="870"/>
                    <a:pt x="2294" y="750"/>
                  </a:cubicBezTo>
                  <a:cubicBezTo>
                    <a:pt x="1602" y="529"/>
                    <a:pt x="905" y="318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7497328" y="1967836"/>
              <a:ext cx="259743" cy="133830"/>
            </a:xfrm>
            <a:custGeom>
              <a:avLst/>
              <a:gdLst/>
              <a:ahLst/>
              <a:cxnLst/>
              <a:rect l="l" t="t" r="r" b="b"/>
              <a:pathLst>
                <a:path w="7513" h="3871" extrusionOk="0">
                  <a:moveTo>
                    <a:pt x="4502" y="1"/>
                  </a:moveTo>
                  <a:cubicBezTo>
                    <a:pt x="4415" y="1"/>
                    <a:pt x="4313" y="51"/>
                    <a:pt x="4235" y="127"/>
                  </a:cubicBezTo>
                  <a:cubicBezTo>
                    <a:pt x="3951" y="400"/>
                    <a:pt x="3585" y="593"/>
                    <a:pt x="3201" y="675"/>
                  </a:cubicBezTo>
                  <a:cubicBezTo>
                    <a:pt x="2971" y="723"/>
                    <a:pt x="2726" y="737"/>
                    <a:pt x="2509" y="839"/>
                  </a:cubicBezTo>
                  <a:cubicBezTo>
                    <a:pt x="2230" y="977"/>
                    <a:pt x="2048" y="1252"/>
                    <a:pt x="1803" y="1449"/>
                  </a:cubicBezTo>
                  <a:cubicBezTo>
                    <a:pt x="1365" y="1804"/>
                    <a:pt x="799" y="1997"/>
                    <a:pt x="342" y="2338"/>
                  </a:cubicBezTo>
                  <a:cubicBezTo>
                    <a:pt x="1" y="2587"/>
                    <a:pt x="131" y="3140"/>
                    <a:pt x="351" y="3448"/>
                  </a:cubicBezTo>
                  <a:cubicBezTo>
                    <a:pt x="515" y="3678"/>
                    <a:pt x="766" y="3870"/>
                    <a:pt x="1021" y="3870"/>
                  </a:cubicBezTo>
                  <a:cubicBezTo>
                    <a:pt x="1117" y="3870"/>
                    <a:pt x="1214" y="3843"/>
                    <a:pt x="1307" y="3780"/>
                  </a:cubicBezTo>
                  <a:cubicBezTo>
                    <a:pt x="1711" y="3510"/>
                    <a:pt x="2163" y="3261"/>
                    <a:pt x="2640" y="3155"/>
                  </a:cubicBezTo>
                  <a:cubicBezTo>
                    <a:pt x="2928" y="3092"/>
                    <a:pt x="3225" y="3082"/>
                    <a:pt x="3523" y="3077"/>
                  </a:cubicBezTo>
                  <a:cubicBezTo>
                    <a:pt x="4508" y="3053"/>
                    <a:pt x="5408" y="2967"/>
                    <a:pt x="6315" y="2540"/>
                  </a:cubicBezTo>
                  <a:cubicBezTo>
                    <a:pt x="6335" y="2530"/>
                    <a:pt x="6359" y="2520"/>
                    <a:pt x="6378" y="2511"/>
                  </a:cubicBezTo>
                  <a:cubicBezTo>
                    <a:pt x="6921" y="2246"/>
                    <a:pt x="7512" y="1799"/>
                    <a:pt x="7402" y="1107"/>
                  </a:cubicBezTo>
                  <a:cubicBezTo>
                    <a:pt x="7368" y="910"/>
                    <a:pt x="7262" y="728"/>
                    <a:pt x="7118" y="593"/>
                  </a:cubicBezTo>
                  <a:cubicBezTo>
                    <a:pt x="7056" y="535"/>
                    <a:pt x="6983" y="482"/>
                    <a:pt x="6901" y="453"/>
                  </a:cubicBezTo>
                  <a:cubicBezTo>
                    <a:pt x="6833" y="427"/>
                    <a:pt x="6762" y="415"/>
                    <a:pt x="6690" y="415"/>
                  </a:cubicBezTo>
                  <a:cubicBezTo>
                    <a:pt x="6594" y="415"/>
                    <a:pt x="6497" y="436"/>
                    <a:pt x="6406" y="468"/>
                  </a:cubicBezTo>
                  <a:cubicBezTo>
                    <a:pt x="6032" y="608"/>
                    <a:pt x="5725" y="896"/>
                    <a:pt x="5340" y="1050"/>
                  </a:cubicBezTo>
                  <a:cubicBezTo>
                    <a:pt x="5046" y="1165"/>
                    <a:pt x="4729" y="1257"/>
                    <a:pt x="4409" y="1257"/>
                  </a:cubicBezTo>
                  <a:cubicBezTo>
                    <a:pt x="4316" y="1257"/>
                    <a:pt x="4222" y="1249"/>
                    <a:pt x="4129" y="1232"/>
                  </a:cubicBezTo>
                  <a:cubicBezTo>
                    <a:pt x="3591" y="1136"/>
                    <a:pt x="4028" y="891"/>
                    <a:pt x="4268" y="728"/>
                  </a:cubicBezTo>
                  <a:cubicBezTo>
                    <a:pt x="4436" y="613"/>
                    <a:pt x="4687" y="449"/>
                    <a:pt x="4676" y="218"/>
                  </a:cubicBezTo>
                  <a:cubicBezTo>
                    <a:pt x="4674" y="62"/>
                    <a:pt x="4598" y="1"/>
                    <a:pt x="4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390973" y="1731670"/>
              <a:ext cx="219847" cy="177979"/>
            </a:xfrm>
            <a:custGeom>
              <a:avLst/>
              <a:gdLst/>
              <a:ahLst/>
              <a:cxnLst/>
              <a:rect l="l" t="t" r="r" b="b"/>
              <a:pathLst>
                <a:path w="6359" h="5148" extrusionOk="0">
                  <a:moveTo>
                    <a:pt x="2988" y="0"/>
                  </a:moveTo>
                  <a:cubicBezTo>
                    <a:pt x="2899" y="0"/>
                    <a:pt x="2823" y="107"/>
                    <a:pt x="2837" y="202"/>
                  </a:cubicBezTo>
                  <a:cubicBezTo>
                    <a:pt x="2850" y="336"/>
                    <a:pt x="2999" y="475"/>
                    <a:pt x="3090" y="562"/>
                  </a:cubicBezTo>
                  <a:cubicBezTo>
                    <a:pt x="3221" y="686"/>
                    <a:pt x="4172" y="970"/>
                    <a:pt x="3638" y="1129"/>
                  </a:cubicBezTo>
                  <a:cubicBezTo>
                    <a:pt x="3495" y="1172"/>
                    <a:pt x="3348" y="1189"/>
                    <a:pt x="3200" y="1189"/>
                  </a:cubicBezTo>
                  <a:cubicBezTo>
                    <a:pt x="2932" y="1189"/>
                    <a:pt x="2661" y="1131"/>
                    <a:pt x="2404" y="1056"/>
                  </a:cubicBezTo>
                  <a:cubicBezTo>
                    <a:pt x="2000" y="936"/>
                    <a:pt x="1611" y="773"/>
                    <a:pt x="1193" y="715"/>
                  </a:cubicBezTo>
                  <a:cubicBezTo>
                    <a:pt x="1136" y="707"/>
                    <a:pt x="1079" y="704"/>
                    <a:pt x="1023" y="704"/>
                  </a:cubicBezTo>
                  <a:cubicBezTo>
                    <a:pt x="697" y="704"/>
                    <a:pt x="412" y="838"/>
                    <a:pt x="265" y="1162"/>
                  </a:cubicBezTo>
                  <a:cubicBezTo>
                    <a:pt x="0" y="1730"/>
                    <a:pt x="519" y="2369"/>
                    <a:pt x="1014" y="2589"/>
                  </a:cubicBezTo>
                  <a:cubicBezTo>
                    <a:pt x="1726" y="2912"/>
                    <a:pt x="2538" y="2946"/>
                    <a:pt x="3298" y="3070"/>
                  </a:cubicBezTo>
                  <a:cubicBezTo>
                    <a:pt x="3629" y="3128"/>
                    <a:pt x="4110" y="3205"/>
                    <a:pt x="4297" y="3507"/>
                  </a:cubicBezTo>
                  <a:cubicBezTo>
                    <a:pt x="4527" y="3873"/>
                    <a:pt x="4514" y="4387"/>
                    <a:pt x="4691" y="4781"/>
                  </a:cubicBezTo>
                  <a:cubicBezTo>
                    <a:pt x="4744" y="4902"/>
                    <a:pt x="4811" y="5017"/>
                    <a:pt x="4922" y="5084"/>
                  </a:cubicBezTo>
                  <a:cubicBezTo>
                    <a:pt x="5001" y="5130"/>
                    <a:pt x="5095" y="5147"/>
                    <a:pt x="5190" y="5147"/>
                  </a:cubicBezTo>
                  <a:cubicBezTo>
                    <a:pt x="5222" y="5147"/>
                    <a:pt x="5255" y="5145"/>
                    <a:pt x="5287" y="5142"/>
                  </a:cubicBezTo>
                  <a:cubicBezTo>
                    <a:pt x="5599" y="5103"/>
                    <a:pt x="5887" y="4925"/>
                    <a:pt x="6060" y="4661"/>
                  </a:cubicBezTo>
                  <a:cubicBezTo>
                    <a:pt x="6359" y="4195"/>
                    <a:pt x="6080" y="3416"/>
                    <a:pt x="5993" y="2897"/>
                  </a:cubicBezTo>
                  <a:cubicBezTo>
                    <a:pt x="5902" y="2296"/>
                    <a:pt x="5753" y="1686"/>
                    <a:pt x="5345" y="1220"/>
                  </a:cubicBezTo>
                  <a:cubicBezTo>
                    <a:pt x="4864" y="677"/>
                    <a:pt x="4157" y="470"/>
                    <a:pt x="3500" y="244"/>
                  </a:cubicBezTo>
                  <a:cubicBezTo>
                    <a:pt x="3365" y="202"/>
                    <a:pt x="3230" y="153"/>
                    <a:pt x="3119" y="67"/>
                  </a:cubicBezTo>
                  <a:cubicBezTo>
                    <a:pt x="3090" y="43"/>
                    <a:pt x="3057" y="14"/>
                    <a:pt x="3019" y="5"/>
                  </a:cubicBezTo>
                  <a:cubicBezTo>
                    <a:pt x="3008" y="2"/>
                    <a:pt x="2998" y="0"/>
                    <a:pt x="2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937772" y="1545393"/>
              <a:ext cx="165671" cy="226484"/>
            </a:xfrm>
            <a:custGeom>
              <a:avLst/>
              <a:gdLst/>
              <a:ahLst/>
              <a:cxnLst/>
              <a:rect l="l" t="t" r="r" b="b"/>
              <a:pathLst>
                <a:path w="4792" h="6551" extrusionOk="0">
                  <a:moveTo>
                    <a:pt x="1830" y="1"/>
                  </a:moveTo>
                  <a:cubicBezTo>
                    <a:pt x="1028" y="1"/>
                    <a:pt x="301" y="448"/>
                    <a:pt x="96" y="1518"/>
                  </a:cubicBezTo>
                  <a:cubicBezTo>
                    <a:pt x="1" y="2009"/>
                    <a:pt x="39" y="2514"/>
                    <a:pt x="96" y="3004"/>
                  </a:cubicBezTo>
                  <a:cubicBezTo>
                    <a:pt x="145" y="3432"/>
                    <a:pt x="245" y="3902"/>
                    <a:pt x="505" y="4224"/>
                  </a:cubicBezTo>
                  <a:cubicBezTo>
                    <a:pt x="586" y="4330"/>
                    <a:pt x="693" y="4417"/>
                    <a:pt x="817" y="4484"/>
                  </a:cubicBezTo>
                  <a:cubicBezTo>
                    <a:pt x="1067" y="4619"/>
                    <a:pt x="1115" y="4767"/>
                    <a:pt x="1134" y="5047"/>
                  </a:cubicBezTo>
                  <a:cubicBezTo>
                    <a:pt x="1172" y="5555"/>
                    <a:pt x="1139" y="6051"/>
                    <a:pt x="1101" y="6550"/>
                  </a:cubicBezTo>
                  <a:cubicBezTo>
                    <a:pt x="1500" y="6486"/>
                    <a:pt x="1904" y="6470"/>
                    <a:pt x="2310" y="6470"/>
                  </a:cubicBezTo>
                  <a:cubicBezTo>
                    <a:pt x="2745" y="6470"/>
                    <a:pt x="3183" y="6489"/>
                    <a:pt x="3619" y="6489"/>
                  </a:cubicBezTo>
                  <a:cubicBezTo>
                    <a:pt x="3842" y="6489"/>
                    <a:pt x="4065" y="6484"/>
                    <a:pt x="4286" y="6469"/>
                  </a:cubicBezTo>
                  <a:cubicBezTo>
                    <a:pt x="4253" y="6271"/>
                    <a:pt x="4239" y="6056"/>
                    <a:pt x="4253" y="5830"/>
                  </a:cubicBezTo>
                  <a:cubicBezTo>
                    <a:pt x="4344" y="4541"/>
                    <a:pt x="4792" y="2740"/>
                    <a:pt x="4220" y="1518"/>
                  </a:cubicBezTo>
                  <a:cubicBezTo>
                    <a:pt x="3782" y="597"/>
                    <a:pt x="2756" y="1"/>
                    <a:pt x="1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935766" y="1543491"/>
              <a:ext cx="165015" cy="230702"/>
            </a:xfrm>
            <a:custGeom>
              <a:avLst/>
              <a:gdLst/>
              <a:ahLst/>
              <a:cxnLst/>
              <a:rect l="l" t="t" r="r" b="b"/>
              <a:pathLst>
                <a:path w="4773" h="6673" extrusionOk="0">
                  <a:moveTo>
                    <a:pt x="1899" y="111"/>
                  </a:moveTo>
                  <a:cubicBezTo>
                    <a:pt x="2832" y="111"/>
                    <a:pt x="3817" y="727"/>
                    <a:pt x="4229" y="1598"/>
                  </a:cubicBezTo>
                  <a:cubicBezTo>
                    <a:pt x="4662" y="2516"/>
                    <a:pt x="4504" y="3780"/>
                    <a:pt x="4364" y="4895"/>
                  </a:cubicBezTo>
                  <a:cubicBezTo>
                    <a:pt x="4321" y="5246"/>
                    <a:pt x="4278" y="5572"/>
                    <a:pt x="4258" y="5880"/>
                  </a:cubicBezTo>
                  <a:cubicBezTo>
                    <a:pt x="4244" y="6082"/>
                    <a:pt x="4253" y="6273"/>
                    <a:pt x="4282" y="6475"/>
                  </a:cubicBezTo>
                  <a:cubicBezTo>
                    <a:pt x="4084" y="6487"/>
                    <a:pt x="3884" y="6491"/>
                    <a:pt x="3685" y="6491"/>
                  </a:cubicBezTo>
                  <a:cubicBezTo>
                    <a:pt x="3465" y="6491"/>
                    <a:pt x="3245" y="6486"/>
                    <a:pt x="3028" y="6481"/>
                  </a:cubicBezTo>
                  <a:cubicBezTo>
                    <a:pt x="2808" y="6475"/>
                    <a:pt x="2586" y="6470"/>
                    <a:pt x="2362" y="6470"/>
                  </a:cubicBezTo>
                  <a:cubicBezTo>
                    <a:pt x="1981" y="6470"/>
                    <a:pt x="1597" y="6486"/>
                    <a:pt x="1221" y="6543"/>
                  </a:cubicBezTo>
                  <a:cubicBezTo>
                    <a:pt x="1255" y="6058"/>
                    <a:pt x="1279" y="5581"/>
                    <a:pt x="1250" y="5097"/>
                  </a:cubicBezTo>
                  <a:cubicBezTo>
                    <a:pt x="1226" y="4803"/>
                    <a:pt x="1168" y="4636"/>
                    <a:pt x="899" y="4491"/>
                  </a:cubicBezTo>
                  <a:cubicBezTo>
                    <a:pt x="789" y="4434"/>
                    <a:pt x="688" y="4347"/>
                    <a:pt x="602" y="4246"/>
                  </a:cubicBezTo>
                  <a:cubicBezTo>
                    <a:pt x="336" y="3915"/>
                    <a:pt x="250" y="3405"/>
                    <a:pt x="207" y="3054"/>
                  </a:cubicBezTo>
                  <a:cubicBezTo>
                    <a:pt x="150" y="2578"/>
                    <a:pt x="112" y="2074"/>
                    <a:pt x="207" y="1584"/>
                  </a:cubicBezTo>
                  <a:cubicBezTo>
                    <a:pt x="371" y="737"/>
                    <a:pt x="880" y="224"/>
                    <a:pt x="1640" y="127"/>
                  </a:cubicBezTo>
                  <a:cubicBezTo>
                    <a:pt x="1725" y="116"/>
                    <a:pt x="1812" y="111"/>
                    <a:pt x="1899" y="111"/>
                  </a:cubicBezTo>
                  <a:close/>
                  <a:moveTo>
                    <a:pt x="1886" y="1"/>
                  </a:moveTo>
                  <a:cubicBezTo>
                    <a:pt x="1798" y="1"/>
                    <a:pt x="1711" y="6"/>
                    <a:pt x="1625" y="16"/>
                  </a:cubicBezTo>
                  <a:cubicBezTo>
                    <a:pt x="813" y="118"/>
                    <a:pt x="274" y="670"/>
                    <a:pt x="101" y="1564"/>
                  </a:cubicBezTo>
                  <a:cubicBezTo>
                    <a:pt x="1" y="2069"/>
                    <a:pt x="44" y="2583"/>
                    <a:pt x="101" y="3068"/>
                  </a:cubicBezTo>
                  <a:cubicBezTo>
                    <a:pt x="145" y="3434"/>
                    <a:pt x="236" y="3957"/>
                    <a:pt x="520" y="4313"/>
                  </a:cubicBezTo>
                  <a:cubicBezTo>
                    <a:pt x="611" y="4428"/>
                    <a:pt x="726" y="4520"/>
                    <a:pt x="846" y="4587"/>
                  </a:cubicBezTo>
                  <a:cubicBezTo>
                    <a:pt x="1072" y="4707"/>
                    <a:pt x="1121" y="4827"/>
                    <a:pt x="1139" y="5106"/>
                  </a:cubicBezTo>
                  <a:cubicBezTo>
                    <a:pt x="1173" y="5601"/>
                    <a:pt x="1144" y="6096"/>
                    <a:pt x="1106" y="6601"/>
                  </a:cubicBezTo>
                  <a:lnTo>
                    <a:pt x="1101" y="6672"/>
                  </a:lnTo>
                  <a:lnTo>
                    <a:pt x="1168" y="6659"/>
                  </a:lnTo>
                  <a:cubicBezTo>
                    <a:pt x="1558" y="6597"/>
                    <a:pt x="1959" y="6580"/>
                    <a:pt x="2358" y="6580"/>
                  </a:cubicBezTo>
                  <a:cubicBezTo>
                    <a:pt x="2582" y="6580"/>
                    <a:pt x="2807" y="6586"/>
                    <a:pt x="3028" y="6590"/>
                  </a:cubicBezTo>
                  <a:cubicBezTo>
                    <a:pt x="3245" y="6596"/>
                    <a:pt x="3464" y="6601"/>
                    <a:pt x="3685" y="6601"/>
                  </a:cubicBezTo>
                  <a:cubicBezTo>
                    <a:pt x="3906" y="6601"/>
                    <a:pt x="4129" y="6596"/>
                    <a:pt x="4350" y="6581"/>
                  </a:cubicBezTo>
                  <a:lnTo>
                    <a:pt x="4408" y="6577"/>
                  </a:lnTo>
                  <a:lnTo>
                    <a:pt x="4397" y="6514"/>
                  </a:lnTo>
                  <a:cubicBezTo>
                    <a:pt x="4359" y="6308"/>
                    <a:pt x="4350" y="6100"/>
                    <a:pt x="4369" y="5885"/>
                  </a:cubicBezTo>
                  <a:cubicBezTo>
                    <a:pt x="4388" y="5587"/>
                    <a:pt x="4426" y="5255"/>
                    <a:pt x="4470" y="4909"/>
                  </a:cubicBezTo>
                  <a:cubicBezTo>
                    <a:pt x="4614" y="3780"/>
                    <a:pt x="4772" y="2496"/>
                    <a:pt x="4326" y="1555"/>
                  </a:cubicBezTo>
                  <a:cubicBezTo>
                    <a:pt x="3893" y="642"/>
                    <a:pt x="2859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901367" y="1741766"/>
              <a:ext cx="270184" cy="148627"/>
            </a:xfrm>
            <a:custGeom>
              <a:avLst/>
              <a:gdLst/>
              <a:ahLst/>
              <a:cxnLst/>
              <a:rect l="l" t="t" r="r" b="b"/>
              <a:pathLst>
                <a:path w="7815" h="4299" extrusionOk="0">
                  <a:moveTo>
                    <a:pt x="2052" y="1"/>
                  </a:moveTo>
                  <a:cubicBezTo>
                    <a:pt x="1899" y="563"/>
                    <a:pt x="2024" y="1212"/>
                    <a:pt x="1721" y="1711"/>
                  </a:cubicBezTo>
                  <a:cubicBezTo>
                    <a:pt x="1553" y="1995"/>
                    <a:pt x="1265" y="2188"/>
                    <a:pt x="957" y="2303"/>
                  </a:cubicBezTo>
                  <a:cubicBezTo>
                    <a:pt x="650" y="2423"/>
                    <a:pt x="322" y="2470"/>
                    <a:pt x="1" y="2519"/>
                  </a:cubicBezTo>
                  <a:cubicBezTo>
                    <a:pt x="1" y="2519"/>
                    <a:pt x="2" y="2518"/>
                    <a:pt x="3" y="2518"/>
                  </a:cubicBezTo>
                  <a:cubicBezTo>
                    <a:pt x="71" y="2518"/>
                    <a:pt x="429" y="2899"/>
                    <a:pt x="477" y="2960"/>
                  </a:cubicBezTo>
                  <a:cubicBezTo>
                    <a:pt x="592" y="3100"/>
                    <a:pt x="674" y="3226"/>
                    <a:pt x="823" y="3335"/>
                  </a:cubicBezTo>
                  <a:cubicBezTo>
                    <a:pt x="1125" y="3566"/>
                    <a:pt x="1481" y="3720"/>
                    <a:pt x="1827" y="3869"/>
                  </a:cubicBezTo>
                  <a:cubicBezTo>
                    <a:pt x="2488" y="4146"/>
                    <a:pt x="3201" y="4298"/>
                    <a:pt x="3917" y="4298"/>
                  </a:cubicBezTo>
                  <a:cubicBezTo>
                    <a:pt x="3997" y="4298"/>
                    <a:pt x="4077" y="4296"/>
                    <a:pt x="4157" y="4292"/>
                  </a:cubicBezTo>
                  <a:cubicBezTo>
                    <a:pt x="4835" y="4264"/>
                    <a:pt x="5508" y="4095"/>
                    <a:pt x="6128" y="3816"/>
                  </a:cubicBezTo>
                  <a:cubicBezTo>
                    <a:pt x="6681" y="3561"/>
                    <a:pt x="7176" y="3235"/>
                    <a:pt x="7699" y="2956"/>
                  </a:cubicBezTo>
                  <a:cubicBezTo>
                    <a:pt x="7815" y="2893"/>
                    <a:pt x="7790" y="2730"/>
                    <a:pt x="7670" y="2701"/>
                  </a:cubicBezTo>
                  <a:cubicBezTo>
                    <a:pt x="7151" y="2581"/>
                    <a:pt x="6661" y="2341"/>
                    <a:pt x="6277" y="1971"/>
                  </a:cubicBezTo>
                  <a:cubicBezTo>
                    <a:pt x="5969" y="1678"/>
                    <a:pt x="5734" y="1303"/>
                    <a:pt x="5614" y="899"/>
                  </a:cubicBezTo>
                  <a:cubicBezTo>
                    <a:pt x="5547" y="664"/>
                    <a:pt x="5518" y="423"/>
                    <a:pt x="5532" y="178"/>
                  </a:cubicBezTo>
                  <a:cubicBezTo>
                    <a:pt x="4369" y="159"/>
                    <a:pt x="3206" y="101"/>
                    <a:pt x="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916060" y="1435797"/>
              <a:ext cx="260331" cy="262751"/>
            </a:xfrm>
            <a:custGeom>
              <a:avLst/>
              <a:gdLst/>
              <a:ahLst/>
              <a:cxnLst/>
              <a:rect l="l" t="t" r="r" b="b"/>
              <a:pathLst>
                <a:path w="7530" h="7600" extrusionOk="0">
                  <a:moveTo>
                    <a:pt x="5807" y="1"/>
                  </a:moveTo>
                  <a:cubicBezTo>
                    <a:pt x="5713" y="1"/>
                    <a:pt x="5622" y="7"/>
                    <a:pt x="5535" y="17"/>
                  </a:cubicBezTo>
                  <a:cubicBezTo>
                    <a:pt x="5237" y="57"/>
                    <a:pt x="4943" y="152"/>
                    <a:pt x="4690" y="306"/>
                  </a:cubicBezTo>
                  <a:cubicBezTo>
                    <a:pt x="4439" y="450"/>
                    <a:pt x="4170" y="662"/>
                    <a:pt x="4093" y="955"/>
                  </a:cubicBezTo>
                  <a:cubicBezTo>
                    <a:pt x="4002" y="1292"/>
                    <a:pt x="4146" y="1676"/>
                    <a:pt x="4315" y="1964"/>
                  </a:cubicBezTo>
                  <a:cubicBezTo>
                    <a:pt x="4110" y="1912"/>
                    <a:pt x="3877" y="1890"/>
                    <a:pt x="3633" y="1890"/>
                  </a:cubicBezTo>
                  <a:cubicBezTo>
                    <a:pt x="3109" y="1890"/>
                    <a:pt x="2538" y="1992"/>
                    <a:pt x="2108" y="2113"/>
                  </a:cubicBezTo>
                  <a:cubicBezTo>
                    <a:pt x="1483" y="2295"/>
                    <a:pt x="893" y="2680"/>
                    <a:pt x="614" y="3266"/>
                  </a:cubicBezTo>
                  <a:cubicBezTo>
                    <a:pt x="522" y="3459"/>
                    <a:pt x="469" y="3665"/>
                    <a:pt x="354" y="3843"/>
                  </a:cubicBezTo>
                  <a:cubicBezTo>
                    <a:pt x="278" y="3958"/>
                    <a:pt x="186" y="4054"/>
                    <a:pt x="134" y="4180"/>
                  </a:cubicBezTo>
                  <a:cubicBezTo>
                    <a:pt x="1" y="4522"/>
                    <a:pt x="345" y="4574"/>
                    <a:pt x="660" y="4574"/>
                  </a:cubicBezTo>
                  <a:cubicBezTo>
                    <a:pt x="802" y="4574"/>
                    <a:pt x="937" y="4564"/>
                    <a:pt x="1022" y="4564"/>
                  </a:cubicBezTo>
                  <a:cubicBezTo>
                    <a:pt x="1489" y="4568"/>
                    <a:pt x="1955" y="4573"/>
                    <a:pt x="2416" y="4579"/>
                  </a:cubicBezTo>
                  <a:cubicBezTo>
                    <a:pt x="2589" y="4579"/>
                    <a:pt x="2767" y="4579"/>
                    <a:pt x="2911" y="4487"/>
                  </a:cubicBezTo>
                  <a:cubicBezTo>
                    <a:pt x="3060" y="4391"/>
                    <a:pt x="3142" y="4218"/>
                    <a:pt x="3286" y="4118"/>
                  </a:cubicBezTo>
                  <a:cubicBezTo>
                    <a:pt x="3357" y="4067"/>
                    <a:pt x="3446" y="4039"/>
                    <a:pt x="3533" y="4039"/>
                  </a:cubicBezTo>
                  <a:cubicBezTo>
                    <a:pt x="3588" y="4039"/>
                    <a:pt x="3642" y="4050"/>
                    <a:pt x="3690" y="4074"/>
                  </a:cubicBezTo>
                  <a:cubicBezTo>
                    <a:pt x="4074" y="4276"/>
                    <a:pt x="3732" y="4910"/>
                    <a:pt x="3690" y="5203"/>
                  </a:cubicBezTo>
                  <a:cubicBezTo>
                    <a:pt x="3685" y="5236"/>
                    <a:pt x="3685" y="5275"/>
                    <a:pt x="3699" y="5304"/>
                  </a:cubicBezTo>
                  <a:cubicBezTo>
                    <a:pt x="3723" y="5342"/>
                    <a:pt x="3771" y="5352"/>
                    <a:pt x="3819" y="5362"/>
                  </a:cubicBezTo>
                  <a:cubicBezTo>
                    <a:pt x="4074" y="5429"/>
                    <a:pt x="4300" y="5611"/>
                    <a:pt x="4415" y="5848"/>
                  </a:cubicBezTo>
                  <a:cubicBezTo>
                    <a:pt x="4517" y="6044"/>
                    <a:pt x="4540" y="6274"/>
                    <a:pt x="4593" y="6491"/>
                  </a:cubicBezTo>
                  <a:cubicBezTo>
                    <a:pt x="4679" y="6851"/>
                    <a:pt x="4838" y="7188"/>
                    <a:pt x="5001" y="7525"/>
                  </a:cubicBezTo>
                  <a:cubicBezTo>
                    <a:pt x="5011" y="7543"/>
                    <a:pt x="5021" y="7567"/>
                    <a:pt x="5040" y="7582"/>
                  </a:cubicBezTo>
                  <a:cubicBezTo>
                    <a:pt x="5056" y="7594"/>
                    <a:pt x="5073" y="7600"/>
                    <a:pt x="5089" y="7600"/>
                  </a:cubicBezTo>
                  <a:cubicBezTo>
                    <a:pt x="5156" y="7600"/>
                    <a:pt x="5221" y="7510"/>
                    <a:pt x="5251" y="7433"/>
                  </a:cubicBezTo>
                  <a:cubicBezTo>
                    <a:pt x="5386" y="7082"/>
                    <a:pt x="5593" y="6789"/>
                    <a:pt x="5837" y="6505"/>
                  </a:cubicBezTo>
                  <a:cubicBezTo>
                    <a:pt x="6063" y="6251"/>
                    <a:pt x="6169" y="5890"/>
                    <a:pt x="6256" y="5553"/>
                  </a:cubicBezTo>
                  <a:cubicBezTo>
                    <a:pt x="6342" y="5207"/>
                    <a:pt x="6380" y="4814"/>
                    <a:pt x="6347" y="4429"/>
                  </a:cubicBezTo>
                  <a:cubicBezTo>
                    <a:pt x="6289" y="3743"/>
                    <a:pt x="5977" y="3093"/>
                    <a:pt x="5486" y="2623"/>
                  </a:cubicBezTo>
                  <a:lnTo>
                    <a:pt x="5486" y="2623"/>
                  </a:lnTo>
                  <a:cubicBezTo>
                    <a:pt x="5525" y="2624"/>
                    <a:pt x="5564" y="2625"/>
                    <a:pt x="5603" y="2625"/>
                  </a:cubicBezTo>
                  <a:cubicBezTo>
                    <a:pt x="6063" y="2625"/>
                    <a:pt x="6513" y="2519"/>
                    <a:pt x="6886" y="2209"/>
                  </a:cubicBezTo>
                  <a:cubicBezTo>
                    <a:pt x="7332" y="1834"/>
                    <a:pt x="7529" y="1142"/>
                    <a:pt x="7198" y="629"/>
                  </a:cubicBezTo>
                  <a:cubicBezTo>
                    <a:pt x="6912" y="179"/>
                    <a:pt x="6329" y="1"/>
                    <a:pt x="5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971826" y="1704738"/>
              <a:ext cx="41383" cy="38548"/>
            </a:xfrm>
            <a:custGeom>
              <a:avLst/>
              <a:gdLst/>
              <a:ahLst/>
              <a:cxnLst/>
              <a:rect l="l" t="t" r="r" b="b"/>
              <a:pathLst>
                <a:path w="1197" h="1115" extrusionOk="0">
                  <a:moveTo>
                    <a:pt x="0" y="0"/>
                  </a:moveTo>
                  <a:cubicBezTo>
                    <a:pt x="20" y="5"/>
                    <a:pt x="54" y="72"/>
                    <a:pt x="63" y="87"/>
                  </a:cubicBezTo>
                  <a:cubicBezTo>
                    <a:pt x="82" y="120"/>
                    <a:pt x="87" y="149"/>
                    <a:pt x="96" y="183"/>
                  </a:cubicBezTo>
                  <a:cubicBezTo>
                    <a:pt x="111" y="269"/>
                    <a:pt x="125" y="351"/>
                    <a:pt x="130" y="438"/>
                  </a:cubicBezTo>
                  <a:cubicBezTo>
                    <a:pt x="145" y="664"/>
                    <a:pt x="159" y="888"/>
                    <a:pt x="164" y="1115"/>
                  </a:cubicBezTo>
                  <a:cubicBezTo>
                    <a:pt x="222" y="1010"/>
                    <a:pt x="280" y="913"/>
                    <a:pt x="351" y="817"/>
                  </a:cubicBezTo>
                  <a:cubicBezTo>
                    <a:pt x="428" y="715"/>
                    <a:pt x="515" y="615"/>
                    <a:pt x="606" y="519"/>
                  </a:cubicBezTo>
                  <a:cubicBezTo>
                    <a:pt x="779" y="336"/>
                    <a:pt x="972" y="158"/>
                    <a:pt x="1197" y="38"/>
                  </a:cubicBezTo>
                  <a:cubicBezTo>
                    <a:pt x="1190" y="38"/>
                    <a:pt x="1184" y="38"/>
                    <a:pt x="1178" y="38"/>
                  </a:cubicBezTo>
                  <a:cubicBezTo>
                    <a:pt x="1141" y="38"/>
                    <a:pt x="1104" y="48"/>
                    <a:pt x="1067" y="48"/>
                  </a:cubicBezTo>
                  <a:cubicBezTo>
                    <a:pt x="1014" y="52"/>
                    <a:pt x="966" y="52"/>
                    <a:pt x="914" y="58"/>
                  </a:cubicBezTo>
                  <a:lnTo>
                    <a:pt x="611" y="58"/>
                  </a:lnTo>
                  <a:cubicBezTo>
                    <a:pt x="404" y="48"/>
                    <a:pt x="202" y="2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7042596" y="1607070"/>
              <a:ext cx="55178" cy="54106"/>
            </a:xfrm>
            <a:custGeom>
              <a:avLst/>
              <a:gdLst/>
              <a:ahLst/>
              <a:cxnLst/>
              <a:rect l="l" t="t" r="r" b="b"/>
              <a:pathLst>
                <a:path w="1596" h="1565" extrusionOk="0">
                  <a:moveTo>
                    <a:pt x="578" y="0"/>
                  </a:moveTo>
                  <a:cubicBezTo>
                    <a:pt x="344" y="0"/>
                    <a:pt x="74" y="95"/>
                    <a:pt x="1" y="417"/>
                  </a:cubicBezTo>
                  <a:lnTo>
                    <a:pt x="309" y="1460"/>
                  </a:lnTo>
                  <a:cubicBezTo>
                    <a:pt x="393" y="1530"/>
                    <a:pt x="503" y="1564"/>
                    <a:pt x="616" y="1564"/>
                  </a:cubicBezTo>
                  <a:cubicBezTo>
                    <a:pt x="696" y="1564"/>
                    <a:pt x="777" y="1547"/>
                    <a:pt x="851" y="1513"/>
                  </a:cubicBezTo>
                  <a:cubicBezTo>
                    <a:pt x="1543" y="1211"/>
                    <a:pt x="1596" y="264"/>
                    <a:pt x="813" y="33"/>
                  </a:cubicBezTo>
                  <a:cubicBezTo>
                    <a:pt x="747" y="13"/>
                    <a:pt x="665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7040763" y="1605134"/>
              <a:ext cx="52412" cy="57909"/>
            </a:xfrm>
            <a:custGeom>
              <a:avLst/>
              <a:gdLst/>
              <a:ahLst/>
              <a:cxnLst/>
              <a:rect l="l" t="t" r="r" b="b"/>
              <a:pathLst>
                <a:path w="1516" h="1675" extrusionOk="0">
                  <a:moveTo>
                    <a:pt x="633" y="1"/>
                  </a:moveTo>
                  <a:cubicBezTo>
                    <a:pt x="511" y="1"/>
                    <a:pt x="379" y="26"/>
                    <a:pt x="265" y="94"/>
                  </a:cubicBezTo>
                  <a:cubicBezTo>
                    <a:pt x="125" y="171"/>
                    <a:pt x="39" y="296"/>
                    <a:pt x="1" y="459"/>
                  </a:cubicBezTo>
                  <a:lnTo>
                    <a:pt x="102" y="482"/>
                  </a:lnTo>
                  <a:cubicBezTo>
                    <a:pt x="136" y="349"/>
                    <a:pt x="207" y="252"/>
                    <a:pt x="318" y="185"/>
                  </a:cubicBezTo>
                  <a:cubicBezTo>
                    <a:pt x="415" y="131"/>
                    <a:pt x="532" y="109"/>
                    <a:pt x="642" y="109"/>
                  </a:cubicBezTo>
                  <a:cubicBezTo>
                    <a:pt x="716" y="109"/>
                    <a:pt x="787" y="119"/>
                    <a:pt x="846" y="136"/>
                  </a:cubicBezTo>
                  <a:cubicBezTo>
                    <a:pt x="1163" y="233"/>
                    <a:pt x="1360" y="464"/>
                    <a:pt x="1380" y="752"/>
                  </a:cubicBezTo>
                  <a:cubicBezTo>
                    <a:pt x="1404" y="1069"/>
                    <a:pt x="1202" y="1382"/>
                    <a:pt x="881" y="1520"/>
                  </a:cubicBezTo>
                  <a:cubicBezTo>
                    <a:pt x="813" y="1550"/>
                    <a:pt x="741" y="1564"/>
                    <a:pt x="671" y="1564"/>
                  </a:cubicBezTo>
                  <a:cubicBezTo>
                    <a:pt x="568" y="1564"/>
                    <a:pt x="469" y="1533"/>
                    <a:pt x="395" y="1473"/>
                  </a:cubicBezTo>
                  <a:lnTo>
                    <a:pt x="322" y="1560"/>
                  </a:lnTo>
                  <a:cubicBezTo>
                    <a:pt x="419" y="1636"/>
                    <a:pt x="544" y="1675"/>
                    <a:pt x="668" y="1675"/>
                  </a:cubicBezTo>
                  <a:cubicBezTo>
                    <a:pt x="755" y="1675"/>
                    <a:pt x="841" y="1655"/>
                    <a:pt x="923" y="1622"/>
                  </a:cubicBezTo>
                  <a:cubicBezTo>
                    <a:pt x="1289" y="1463"/>
                    <a:pt x="1515" y="1108"/>
                    <a:pt x="1491" y="748"/>
                  </a:cubicBezTo>
                  <a:cubicBezTo>
                    <a:pt x="1467" y="406"/>
                    <a:pt x="1241" y="142"/>
                    <a:pt x="881" y="36"/>
                  </a:cubicBezTo>
                  <a:cubicBezTo>
                    <a:pt x="812" y="15"/>
                    <a:pt x="725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5715" y="1664357"/>
              <a:ext cx="32256" cy="14313"/>
            </a:xfrm>
            <a:custGeom>
              <a:avLst/>
              <a:gdLst/>
              <a:ahLst/>
              <a:cxnLst/>
              <a:rect l="l" t="t" r="r" b="b"/>
              <a:pathLst>
                <a:path w="933" h="414" extrusionOk="0">
                  <a:moveTo>
                    <a:pt x="932" y="0"/>
                  </a:moveTo>
                  <a:lnTo>
                    <a:pt x="1" y="33"/>
                  </a:lnTo>
                  <a:cubicBezTo>
                    <a:pt x="42" y="244"/>
                    <a:pt x="248" y="413"/>
                    <a:pt x="461" y="413"/>
                  </a:cubicBezTo>
                  <a:cubicBezTo>
                    <a:pt x="468" y="413"/>
                    <a:pt x="474" y="413"/>
                    <a:pt x="480" y="413"/>
                  </a:cubicBezTo>
                  <a:cubicBezTo>
                    <a:pt x="702" y="408"/>
                    <a:pt x="904" y="221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953364" y="1662490"/>
              <a:ext cx="36751" cy="18151"/>
            </a:xfrm>
            <a:custGeom>
              <a:avLst/>
              <a:gdLst/>
              <a:ahLst/>
              <a:cxnLst/>
              <a:rect l="l" t="t" r="r" b="b"/>
              <a:pathLst>
                <a:path w="1063" h="525" extrusionOk="0">
                  <a:moveTo>
                    <a:pt x="934" y="112"/>
                  </a:moveTo>
                  <a:lnTo>
                    <a:pt x="934" y="112"/>
                  </a:lnTo>
                  <a:cubicBezTo>
                    <a:pt x="881" y="280"/>
                    <a:pt x="721" y="409"/>
                    <a:pt x="548" y="415"/>
                  </a:cubicBezTo>
                  <a:cubicBezTo>
                    <a:pt x="545" y="415"/>
                    <a:pt x="542" y="415"/>
                    <a:pt x="538" y="415"/>
                  </a:cubicBezTo>
                  <a:cubicBezTo>
                    <a:pt x="364" y="415"/>
                    <a:pt x="201" y="297"/>
                    <a:pt x="140" y="141"/>
                  </a:cubicBezTo>
                  <a:lnTo>
                    <a:pt x="934" y="112"/>
                  </a:lnTo>
                  <a:close/>
                  <a:moveTo>
                    <a:pt x="1063" y="1"/>
                  </a:moveTo>
                  <a:lnTo>
                    <a:pt x="0" y="34"/>
                  </a:lnTo>
                  <a:lnTo>
                    <a:pt x="15" y="98"/>
                  </a:lnTo>
                  <a:cubicBezTo>
                    <a:pt x="64" y="338"/>
                    <a:pt x="295" y="525"/>
                    <a:pt x="534" y="525"/>
                  </a:cubicBezTo>
                  <a:cubicBezTo>
                    <a:pt x="539" y="525"/>
                    <a:pt x="544" y="525"/>
                    <a:pt x="548" y="520"/>
                  </a:cubicBezTo>
                  <a:cubicBezTo>
                    <a:pt x="799" y="515"/>
                    <a:pt x="1025" y="309"/>
                    <a:pt x="1054" y="63"/>
                  </a:cubicBez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7495012" y="1965969"/>
              <a:ext cx="263200" cy="137529"/>
            </a:xfrm>
            <a:custGeom>
              <a:avLst/>
              <a:gdLst/>
              <a:ahLst/>
              <a:cxnLst/>
              <a:rect l="l" t="t" r="r" b="b"/>
              <a:pathLst>
                <a:path w="7613" h="3978" extrusionOk="0">
                  <a:moveTo>
                    <a:pt x="4570" y="108"/>
                  </a:moveTo>
                  <a:cubicBezTo>
                    <a:pt x="4590" y="108"/>
                    <a:pt x="4604" y="114"/>
                    <a:pt x="4619" y="119"/>
                  </a:cubicBezTo>
                  <a:cubicBezTo>
                    <a:pt x="4667" y="137"/>
                    <a:pt x="4690" y="190"/>
                    <a:pt x="4690" y="272"/>
                  </a:cubicBezTo>
                  <a:cubicBezTo>
                    <a:pt x="4696" y="465"/>
                    <a:pt x="4479" y="614"/>
                    <a:pt x="4321" y="724"/>
                  </a:cubicBezTo>
                  <a:lnTo>
                    <a:pt x="4235" y="787"/>
                  </a:lnTo>
                  <a:cubicBezTo>
                    <a:pt x="4051" y="907"/>
                    <a:pt x="3860" y="1031"/>
                    <a:pt x="3889" y="1166"/>
                  </a:cubicBezTo>
                  <a:cubicBezTo>
                    <a:pt x="3903" y="1253"/>
                    <a:pt x="3998" y="1306"/>
                    <a:pt x="4186" y="1339"/>
                  </a:cubicBezTo>
                  <a:cubicBezTo>
                    <a:pt x="4282" y="1357"/>
                    <a:pt x="4380" y="1366"/>
                    <a:pt x="4481" y="1366"/>
                  </a:cubicBezTo>
                  <a:cubicBezTo>
                    <a:pt x="4763" y="1366"/>
                    <a:pt x="5072" y="1296"/>
                    <a:pt x="5426" y="1152"/>
                  </a:cubicBezTo>
                  <a:cubicBezTo>
                    <a:pt x="5619" y="1075"/>
                    <a:pt x="5792" y="969"/>
                    <a:pt x="5959" y="864"/>
                  </a:cubicBezTo>
                  <a:cubicBezTo>
                    <a:pt x="6138" y="749"/>
                    <a:pt x="6305" y="642"/>
                    <a:pt x="6493" y="576"/>
                  </a:cubicBezTo>
                  <a:cubicBezTo>
                    <a:pt x="6584" y="540"/>
                    <a:pt x="6674" y="523"/>
                    <a:pt x="6759" y="523"/>
                  </a:cubicBezTo>
                  <a:cubicBezTo>
                    <a:pt x="6827" y="523"/>
                    <a:pt x="6892" y="534"/>
                    <a:pt x="6950" y="556"/>
                  </a:cubicBezTo>
                  <a:cubicBezTo>
                    <a:pt x="7017" y="580"/>
                    <a:pt x="7079" y="623"/>
                    <a:pt x="7147" y="685"/>
                  </a:cubicBezTo>
                  <a:cubicBezTo>
                    <a:pt x="7291" y="815"/>
                    <a:pt x="7387" y="988"/>
                    <a:pt x="7416" y="1171"/>
                  </a:cubicBezTo>
                  <a:cubicBezTo>
                    <a:pt x="7522" y="1829"/>
                    <a:pt x="6935" y="2266"/>
                    <a:pt x="6420" y="2517"/>
                  </a:cubicBezTo>
                  <a:lnTo>
                    <a:pt x="6358" y="2545"/>
                  </a:lnTo>
                  <a:cubicBezTo>
                    <a:pt x="5493" y="2954"/>
                    <a:pt x="4623" y="3055"/>
                    <a:pt x="3590" y="3078"/>
                  </a:cubicBezTo>
                  <a:cubicBezTo>
                    <a:pt x="3292" y="3084"/>
                    <a:pt x="2989" y="3093"/>
                    <a:pt x="2696" y="3156"/>
                  </a:cubicBezTo>
                  <a:cubicBezTo>
                    <a:pt x="2279" y="3247"/>
                    <a:pt x="1851" y="3449"/>
                    <a:pt x="1346" y="3785"/>
                  </a:cubicBezTo>
                  <a:cubicBezTo>
                    <a:pt x="1262" y="3842"/>
                    <a:pt x="1173" y="3867"/>
                    <a:pt x="1085" y="3867"/>
                  </a:cubicBezTo>
                  <a:cubicBezTo>
                    <a:pt x="852" y="3867"/>
                    <a:pt x="619" y="3692"/>
                    <a:pt x="462" y="3468"/>
                  </a:cubicBezTo>
                  <a:cubicBezTo>
                    <a:pt x="256" y="3180"/>
                    <a:pt x="135" y="2661"/>
                    <a:pt x="442" y="2435"/>
                  </a:cubicBezTo>
                  <a:cubicBezTo>
                    <a:pt x="654" y="2277"/>
                    <a:pt x="895" y="2146"/>
                    <a:pt x="1130" y="2022"/>
                  </a:cubicBezTo>
                  <a:cubicBezTo>
                    <a:pt x="1394" y="1882"/>
                    <a:pt x="1669" y="1733"/>
                    <a:pt x="1908" y="1541"/>
                  </a:cubicBezTo>
                  <a:cubicBezTo>
                    <a:pt x="1995" y="1469"/>
                    <a:pt x="2081" y="1383"/>
                    <a:pt x="2159" y="1301"/>
                  </a:cubicBezTo>
                  <a:cubicBezTo>
                    <a:pt x="2303" y="1161"/>
                    <a:pt x="2432" y="1026"/>
                    <a:pt x="2600" y="945"/>
                  </a:cubicBezTo>
                  <a:cubicBezTo>
                    <a:pt x="2745" y="873"/>
                    <a:pt x="2903" y="849"/>
                    <a:pt x="3071" y="820"/>
                  </a:cubicBezTo>
                  <a:cubicBezTo>
                    <a:pt x="3144" y="811"/>
                    <a:pt x="3211" y="796"/>
                    <a:pt x="3277" y="782"/>
                  </a:cubicBezTo>
                  <a:cubicBezTo>
                    <a:pt x="3677" y="695"/>
                    <a:pt x="4047" y="503"/>
                    <a:pt x="4340" y="219"/>
                  </a:cubicBezTo>
                  <a:cubicBezTo>
                    <a:pt x="4412" y="152"/>
                    <a:pt x="4503" y="108"/>
                    <a:pt x="4570" y="108"/>
                  </a:cubicBezTo>
                  <a:close/>
                  <a:moveTo>
                    <a:pt x="4571" y="0"/>
                  </a:moveTo>
                  <a:cubicBezTo>
                    <a:pt x="4462" y="0"/>
                    <a:pt x="4346" y="64"/>
                    <a:pt x="4268" y="143"/>
                  </a:cubicBezTo>
                  <a:cubicBezTo>
                    <a:pt x="3989" y="407"/>
                    <a:pt x="3629" y="594"/>
                    <a:pt x="3254" y="676"/>
                  </a:cubicBezTo>
                  <a:cubicBezTo>
                    <a:pt x="3191" y="691"/>
                    <a:pt x="3124" y="700"/>
                    <a:pt x="3057" y="714"/>
                  </a:cubicBezTo>
                  <a:cubicBezTo>
                    <a:pt x="2889" y="738"/>
                    <a:pt x="2716" y="767"/>
                    <a:pt x="2557" y="844"/>
                  </a:cubicBezTo>
                  <a:cubicBezTo>
                    <a:pt x="2370" y="935"/>
                    <a:pt x="2226" y="1084"/>
                    <a:pt x="2081" y="1228"/>
                  </a:cubicBezTo>
                  <a:cubicBezTo>
                    <a:pt x="2004" y="1306"/>
                    <a:pt x="1922" y="1387"/>
                    <a:pt x="1836" y="1459"/>
                  </a:cubicBezTo>
                  <a:cubicBezTo>
                    <a:pt x="1611" y="1642"/>
                    <a:pt x="1341" y="1787"/>
                    <a:pt x="1077" y="1925"/>
                  </a:cubicBezTo>
                  <a:cubicBezTo>
                    <a:pt x="842" y="2051"/>
                    <a:pt x="596" y="2180"/>
                    <a:pt x="376" y="2348"/>
                  </a:cubicBezTo>
                  <a:cubicBezTo>
                    <a:pt x="1" y="2627"/>
                    <a:pt x="150" y="3218"/>
                    <a:pt x="371" y="3530"/>
                  </a:cubicBezTo>
                  <a:cubicBezTo>
                    <a:pt x="549" y="3781"/>
                    <a:pt x="813" y="3978"/>
                    <a:pt x="1086" y="3978"/>
                  </a:cubicBezTo>
                  <a:cubicBezTo>
                    <a:pt x="1192" y="3978"/>
                    <a:pt x="1303" y="3949"/>
                    <a:pt x="1403" y="3876"/>
                  </a:cubicBezTo>
                  <a:cubicBezTo>
                    <a:pt x="1899" y="3545"/>
                    <a:pt x="2317" y="3348"/>
                    <a:pt x="2720" y="3262"/>
                  </a:cubicBezTo>
                  <a:cubicBezTo>
                    <a:pt x="3004" y="3199"/>
                    <a:pt x="3302" y="3194"/>
                    <a:pt x="3590" y="3184"/>
                  </a:cubicBezTo>
                  <a:cubicBezTo>
                    <a:pt x="4643" y="3160"/>
                    <a:pt x="5522" y="3060"/>
                    <a:pt x="6407" y="2646"/>
                  </a:cubicBezTo>
                  <a:lnTo>
                    <a:pt x="6469" y="2612"/>
                  </a:lnTo>
                  <a:cubicBezTo>
                    <a:pt x="7252" y="2233"/>
                    <a:pt x="7613" y="1729"/>
                    <a:pt x="7522" y="1152"/>
                  </a:cubicBezTo>
                  <a:cubicBezTo>
                    <a:pt x="7487" y="950"/>
                    <a:pt x="7382" y="753"/>
                    <a:pt x="7218" y="604"/>
                  </a:cubicBezTo>
                  <a:cubicBezTo>
                    <a:pt x="7147" y="536"/>
                    <a:pt x="7065" y="483"/>
                    <a:pt x="6988" y="454"/>
                  </a:cubicBezTo>
                  <a:cubicBezTo>
                    <a:pt x="6919" y="428"/>
                    <a:pt x="6842" y="415"/>
                    <a:pt x="6762" y="415"/>
                  </a:cubicBezTo>
                  <a:cubicBezTo>
                    <a:pt x="6664" y="415"/>
                    <a:pt x="6560" y="435"/>
                    <a:pt x="6455" y="474"/>
                  </a:cubicBezTo>
                  <a:cubicBezTo>
                    <a:pt x="6258" y="547"/>
                    <a:pt x="6074" y="662"/>
                    <a:pt x="5901" y="772"/>
                  </a:cubicBezTo>
                  <a:cubicBezTo>
                    <a:pt x="5739" y="873"/>
                    <a:pt x="5570" y="979"/>
                    <a:pt x="5388" y="1051"/>
                  </a:cubicBezTo>
                  <a:cubicBezTo>
                    <a:pt x="5042" y="1190"/>
                    <a:pt x="4747" y="1258"/>
                    <a:pt x="4479" y="1258"/>
                  </a:cubicBezTo>
                  <a:cubicBezTo>
                    <a:pt x="4385" y="1258"/>
                    <a:pt x="4294" y="1249"/>
                    <a:pt x="4206" y="1233"/>
                  </a:cubicBezTo>
                  <a:cubicBezTo>
                    <a:pt x="4009" y="1199"/>
                    <a:pt x="3994" y="1152"/>
                    <a:pt x="3994" y="1146"/>
                  </a:cubicBezTo>
                  <a:cubicBezTo>
                    <a:pt x="3980" y="1084"/>
                    <a:pt x="4182" y="945"/>
                    <a:pt x="4292" y="873"/>
                  </a:cubicBezTo>
                  <a:lnTo>
                    <a:pt x="4384" y="815"/>
                  </a:lnTo>
                  <a:cubicBezTo>
                    <a:pt x="4552" y="700"/>
                    <a:pt x="4806" y="522"/>
                    <a:pt x="4801" y="272"/>
                  </a:cubicBezTo>
                  <a:cubicBezTo>
                    <a:pt x="4796" y="108"/>
                    <a:pt x="4719" y="42"/>
                    <a:pt x="4661" y="17"/>
                  </a:cubicBezTo>
                  <a:cubicBezTo>
                    <a:pt x="4633" y="5"/>
                    <a:pt x="4602" y="0"/>
                    <a:pt x="4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94949" y="1729700"/>
              <a:ext cx="215732" cy="181886"/>
            </a:xfrm>
            <a:custGeom>
              <a:avLst/>
              <a:gdLst/>
              <a:ahLst/>
              <a:cxnLst/>
              <a:rect l="l" t="t" r="r" b="b"/>
              <a:pathLst>
                <a:path w="6240" h="5261" extrusionOk="0">
                  <a:moveTo>
                    <a:pt x="2870" y="111"/>
                  </a:moveTo>
                  <a:cubicBezTo>
                    <a:pt x="2876" y="111"/>
                    <a:pt x="2882" y="112"/>
                    <a:pt x="2889" y="115"/>
                  </a:cubicBezTo>
                  <a:cubicBezTo>
                    <a:pt x="2913" y="119"/>
                    <a:pt x="2933" y="138"/>
                    <a:pt x="2957" y="153"/>
                  </a:cubicBezTo>
                  <a:lnTo>
                    <a:pt x="2975" y="166"/>
                  </a:lnTo>
                  <a:cubicBezTo>
                    <a:pt x="3091" y="259"/>
                    <a:pt x="3235" y="311"/>
                    <a:pt x="3365" y="354"/>
                  </a:cubicBezTo>
                  <a:lnTo>
                    <a:pt x="3534" y="408"/>
                  </a:lnTo>
                  <a:cubicBezTo>
                    <a:pt x="4134" y="614"/>
                    <a:pt x="4758" y="825"/>
                    <a:pt x="5186" y="1315"/>
                  </a:cubicBezTo>
                  <a:cubicBezTo>
                    <a:pt x="5595" y="1777"/>
                    <a:pt x="5734" y="2377"/>
                    <a:pt x="5825" y="2959"/>
                  </a:cubicBezTo>
                  <a:cubicBezTo>
                    <a:pt x="5845" y="3074"/>
                    <a:pt x="5874" y="3200"/>
                    <a:pt x="5903" y="3329"/>
                  </a:cubicBezTo>
                  <a:cubicBezTo>
                    <a:pt x="6003" y="3805"/>
                    <a:pt x="6124" y="4338"/>
                    <a:pt x="5898" y="4689"/>
                  </a:cubicBezTo>
                  <a:cubicBezTo>
                    <a:pt x="5734" y="4939"/>
                    <a:pt x="5461" y="5112"/>
                    <a:pt x="5167" y="5145"/>
                  </a:cubicBezTo>
                  <a:cubicBezTo>
                    <a:pt x="5133" y="5149"/>
                    <a:pt x="5101" y="5151"/>
                    <a:pt x="5071" y="5151"/>
                  </a:cubicBezTo>
                  <a:cubicBezTo>
                    <a:pt x="4976" y="5151"/>
                    <a:pt x="4898" y="5133"/>
                    <a:pt x="4836" y="5092"/>
                  </a:cubicBezTo>
                  <a:cubicBezTo>
                    <a:pt x="4725" y="5030"/>
                    <a:pt x="4663" y="4906"/>
                    <a:pt x="4625" y="4819"/>
                  </a:cubicBezTo>
                  <a:cubicBezTo>
                    <a:pt x="4547" y="4651"/>
                    <a:pt x="4509" y="4453"/>
                    <a:pt x="4470" y="4261"/>
                  </a:cubicBezTo>
                  <a:cubicBezTo>
                    <a:pt x="4417" y="4012"/>
                    <a:pt x="4365" y="3748"/>
                    <a:pt x="4230" y="3535"/>
                  </a:cubicBezTo>
                  <a:cubicBezTo>
                    <a:pt x="4028" y="3214"/>
                    <a:pt x="3529" y="3132"/>
                    <a:pt x="3192" y="3074"/>
                  </a:cubicBezTo>
                  <a:cubicBezTo>
                    <a:pt x="3004" y="3045"/>
                    <a:pt x="2813" y="3021"/>
                    <a:pt x="2620" y="2992"/>
                  </a:cubicBezTo>
                  <a:cubicBezTo>
                    <a:pt x="2048" y="2916"/>
                    <a:pt x="1453" y="2839"/>
                    <a:pt x="923" y="2599"/>
                  </a:cubicBezTo>
                  <a:cubicBezTo>
                    <a:pt x="602" y="2455"/>
                    <a:pt x="304" y="2147"/>
                    <a:pt x="189" y="1834"/>
                  </a:cubicBezTo>
                  <a:cubicBezTo>
                    <a:pt x="112" y="1623"/>
                    <a:pt x="112" y="1426"/>
                    <a:pt x="198" y="1239"/>
                  </a:cubicBezTo>
                  <a:cubicBezTo>
                    <a:pt x="357" y="893"/>
                    <a:pt x="664" y="816"/>
                    <a:pt x="905" y="816"/>
                  </a:cubicBezTo>
                  <a:cubicBezTo>
                    <a:pt x="967" y="816"/>
                    <a:pt x="1025" y="820"/>
                    <a:pt x="1072" y="830"/>
                  </a:cubicBezTo>
                  <a:cubicBezTo>
                    <a:pt x="1361" y="869"/>
                    <a:pt x="1644" y="960"/>
                    <a:pt x="1919" y="1051"/>
                  </a:cubicBezTo>
                  <a:cubicBezTo>
                    <a:pt x="2039" y="1089"/>
                    <a:pt x="2154" y="1128"/>
                    <a:pt x="2269" y="1162"/>
                  </a:cubicBezTo>
                  <a:cubicBezTo>
                    <a:pt x="2488" y="1229"/>
                    <a:pt x="2780" y="1301"/>
                    <a:pt x="3085" y="1301"/>
                  </a:cubicBezTo>
                  <a:cubicBezTo>
                    <a:pt x="3235" y="1301"/>
                    <a:pt x="3389" y="1283"/>
                    <a:pt x="3538" y="1239"/>
                  </a:cubicBezTo>
                  <a:cubicBezTo>
                    <a:pt x="3620" y="1215"/>
                    <a:pt x="3731" y="1171"/>
                    <a:pt x="3740" y="1075"/>
                  </a:cubicBezTo>
                  <a:cubicBezTo>
                    <a:pt x="3749" y="945"/>
                    <a:pt x="3552" y="845"/>
                    <a:pt x="3250" y="705"/>
                  </a:cubicBezTo>
                  <a:cubicBezTo>
                    <a:pt x="3148" y="657"/>
                    <a:pt x="3043" y="609"/>
                    <a:pt x="3015" y="581"/>
                  </a:cubicBezTo>
                  <a:cubicBezTo>
                    <a:pt x="2928" y="499"/>
                    <a:pt x="2788" y="364"/>
                    <a:pt x="2773" y="253"/>
                  </a:cubicBezTo>
                  <a:cubicBezTo>
                    <a:pt x="2769" y="210"/>
                    <a:pt x="2788" y="162"/>
                    <a:pt x="2822" y="133"/>
                  </a:cubicBezTo>
                  <a:cubicBezTo>
                    <a:pt x="2833" y="122"/>
                    <a:pt x="2850" y="111"/>
                    <a:pt x="2870" y="111"/>
                  </a:cubicBezTo>
                  <a:close/>
                  <a:moveTo>
                    <a:pt x="2871" y="1"/>
                  </a:moveTo>
                  <a:cubicBezTo>
                    <a:pt x="2829" y="1"/>
                    <a:pt x="2788" y="19"/>
                    <a:pt x="2750" y="47"/>
                  </a:cubicBezTo>
                  <a:cubicBezTo>
                    <a:pt x="2687" y="104"/>
                    <a:pt x="2654" y="186"/>
                    <a:pt x="2664" y="268"/>
                  </a:cubicBezTo>
                  <a:cubicBezTo>
                    <a:pt x="2682" y="417"/>
                    <a:pt x="2837" y="561"/>
                    <a:pt x="2937" y="662"/>
                  </a:cubicBezTo>
                  <a:cubicBezTo>
                    <a:pt x="2981" y="696"/>
                    <a:pt x="3068" y="739"/>
                    <a:pt x="3201" y="801"/>
                  </a:cubicBezTo>
                  <a:cubicBezTo>
                    <a:pt x="3332" y="864"/>
                    <a:pt x="3634" y="1003"/>
                    <a:pt x="3629" y="1071"/>
                  </a:cubicBezTo>
                  <a:cubicBezTo>
                    <a:pt x="3629" y="1075"/>
                    <a:pt x="3605" y="1104"/>
                    <a:pt x="3509" y="1133"/>
                  </a:cubicBezTo>
                  <a:cubicBezTo>
                    <a:pt x="3369" y="1175"/>
                    <a:pt x="3224" y="1192"/>
                    <a:pt x="3082" y="1192"/>
                  </a:cubicBezTo>
                  <a:cubicBezTo>
                    <a:pt x="2792" y="1192"/>
                    <a:pt x="2513" y="1122"/>
                    <a:pt x="2303" y="1060"/>
                  </a:cubicBezTo>
                  <a:cubicBezTo>
                    <a:pt x="2188" y="1027"/>
                    <a:pt x="2068" y="989"/>
                    <a:pt x="1952" y="951"/>
                  </a:cubicBezTo>
                  <a:cubicBezTo>
                    <a:pt x="1673" y="858"/>
                    <a:pt x="1385" y="763"/>
                    <a:pt x="1087" y="720"/>
                  </a:cubicBezTo>
                  <a:cubicBezTo>
                    <a:pt x="1025" y="711"/>
                    <a:pt x="964" y="707"/>
                    <a:pt x="905" y="707"/>
                  </a:cubicBezTo>
                  <a:cubicBezTo>
                    <a:pt x="532" y="707"/>
                    <a:pt x="243" y="879"/>
                    <a:pt x="102" y="1195"/>
                  </a:cubicBezTo>
                  <a:cubicBezTo>
                    <a:pt x="5" y="1402"/>
                    <a:pt x="1" y="1637"/>
                    <a:pt x="87" y="1873"/>
                  </a:cubicBezTo>
                  <a:cubicBezTo>
                    <a:pt x="213" y="2214"/>
                    <a:pt x="524" y="2537"/>
                    <a:pt x="881" y="2699"/>
                  </a:cubicBezTo>
                  <a:cubicBezTo>
                    <a:pt x="1418" y="2945"/>
                    <a:pt x="2024" y="3021"/>
                    <a:pt x="2611" y="3103"/>
                  </a:cubicBezTo>
                  <a:cubicBezTo>
                    <a:pt x="2798" y="3127"/>
                    <a:pt x="2990" y="3151"/>
                    <a:pt x="3183" y="3185"/>
                  </a:cubicBezTo>
                  <a:cubicBezTo>
                    <a:pt x="3494" y="3238"/>
                    <a:pt x="3961" y="3315"/>
                    <a:pt x="4139" y="3593"/>
                  </a:cubicBezTo>
                  <a:cubicBezTo>
                    <a:pt x="4259" y="3790"/>
                    <a:pt x="4312" y="4041"/>
                    <a:pt x="4365" y="4285"/>
                  </a:cubicBezTo>
                  <a:cubicBezTo>
                    <a:pt x="4403" y="4478"/>
                    <a:pt x="4446" y="4684"/>
                    <a:pt x="4523" y="4862"/>
                  </a:cubicBezTo>
                  <a:cubicBezTo>
                    <a:pt x="4572" y="4963"/>
                    <a:pt x="4643" y="5107"/>
                    <a:pt x="4778" y="5184"/>
                  </a:cubicBezTo>
                  <a:cubicBezTo>
                    <a:pt x="4860" y="5237"/>
                    <a:pt x="4956" y="5261"/>
                    <a:pt x="5071" y="5261"/>
                  </a:cubicBezTo>
                  <a:cubicBezTo>
                    <a:pt x="5104" y="5261"/>
                    <a:pt x="5144" y="5256"/>
                    <a:pt x="5177" y="5252"/>
                  </a:cubicBezTo>
                  <a:cubicBezTo>
                    <a:pt x="5508" y="5212"/>
                    <a:pt x="5811" y="5026"/>
                    <a:pt x="5989" y="4746"/>
                  </a:cubicBezTo>
                  <a:cubicBezTo>
                    <a:pt x="6239" y="4362"/>
                    <a:pt x="6114" y="3800"/>
                    <a:pt x="6009" y="3309"/>
                  </a:cubicBezTo>
                  <a:cubicBezTo>
                    <a:pt x="5980" y="3176"/>
                    <a:pt x="5951" y="3056"/>
                    <a:pt x="5936" y="2945"/>
                  </a:cubicBezTo>
                  <a:cubicBezTo>
                    <a:pt x="5845" y="2373"/>
                    <a:pt x="5696" y="1729"/>
                    <a:pt x="5268" y="1244"/>
                  </a:cubicBezTo>
                  <a:cubicBezTo>
                    <a:pt x="4821" y="729"/>
                    <a:pt x="4182" y="512"/>
                    <a:pt x="3567" y="306"/>
                  </a:cubicBezTo>
                  <a:lnTo>
                    <a:pt x="3399" y="248"/>
                  </a:lnTo>
                  <a:cubicBezTo>
                    <a:pt x="3274" y="206"/>
                    <a:pt x="3144" y="162"/>
                    <a:pt x="3039" y="80"/>
                  </a:cubicBezTo>
                  <a:lnTo>
                    <a:pt x="3028" y="71"/>
                  </a:lnTo>
                  <a:cubicBezTo>
                    <a:pt x="2995" y="47"/>
                    <a:pt x="2961" y="18"/>
                    <a:pt x="2918" y="8"/>
                  </a:cubicBezTo>
                  <a:cubicBezTo>
                    <a:pt x="2902" y="3"/>
                    <a:pt x="2887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7049890" y="1619413"/>
              <a:ext cx="25791" cy="15212"/>
            </a:xfrm>
            <a:custGeom>
              <a:avLst/>
              <a:gdLst/>
              <a:ahLst/>
              <a:cxnLst/>
              <a:rect l="l" t="t" r="r" b="b"/>
              <a:pathLst>
                <a:path w="746" h="440" extrusionOk="0">
                  <a:moveTo>
                    <a:pt x="621" y="0"/>
                  </a:moveTo>
                  <a:cubicBezTo>
                    <a:pt x="507" y="0"/>
                    <a:pt x="392" y="29"/>
                    <a:pt x="294" y="89"/>
                  </a:cubicBezTo>
                  <a:cubicBezTo>
                    <a:pt x="160" y="166"/>
                    <a:pt x="54" y="291"/>
                    <a:pt x="1" y="440"/>
                  </a:cubicBezTo>
                  <a:lnTo>
                    <a:pt x="746" y="12"/>
                  </a:lnTo>
                  <a:cubicBezTo>
                    <a:pt x="705" y="4"/>
                    <a:pt x="663" y="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7048058" y="1617511"/>
              <a:ext cx="27969" cy="17805"/>
            </a:xfrm>
            <a:custGeom>
              <a:avLst/>
              <a:gdLst/>
              <a:ahLst/>
              <a:cxnLst/>
              <a:rect l="l" t="t" r="r" b="b"/>
              <a:pathLst>
                <a:path w="809" h="515" extrusionOk="0">
                  <a:moveTo>
                    <a:pt x="671" y="1"/>
                  </a:moveTo>
                  <a:cubicBezTo>
                    <a:pt x="550" y="1"/>
                    <a:pt x="428" y="33"/>
                    <a:pt x="324" y="96"/>
                  </a:cubicBezTo>
                  <a:cubicBezTo>
                    <a:pt x="174" y="177"/>
                    <a:pt x="58" y="317"/>
                    <a:pt x="1" y="476"/>
                  </a:cubicBezTo>
                  <a:lnTo>
                    <a:pt x="107" y="514"/>
                  </a:lnTo>
                  <a:cubicBezTo>
                    <a:pt x="155" y="379"/>
                    <a:pt x="251" y="259"/>
                    <a:pt x="376" y="188"/>
                  </a:cubicBezTo>
                  <a:cubicBezTo>
                    <a:pt x="468" y="138"/>
                    <a:pt x="574" y="109"/>
                    <a:pt x="679" y="109"/>
                  </a:cubicBezTo>
                  <a:cubicBezTo>
                    <a:pt x="716" y="109"/>
                    <a:pt x="753" y="112"/>
                    <a:pt x="790" y="120"/>
                  </a:cubicBezTo>
                  <a:lnTo>
                    <a:pt x="808" y="15"/>
                  </a:lnTo>
                  <a:cubicBezTo>
                    <a:pt x="763" y="5"/>
                    <a:pt x="717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7664140" y="1986471"/>
              <a:ext cx="75161" cy="36785"/>
            </a:xfrm>
            <a:custGeom>
              <a:avLst/>
              <a:gdLst/>
              <a:ahLst/>
              <a:cxnLst/>
              <a:rect l="l" t="t" r="r" b="b"/>
              <a:pathLst>
                <a:path w="2174" h="1064" extrusionOk="0">
                  <a:moveTo>
                    <a:pt x="2173" y="1"/>
                  </a:moveTo>
                  <a:lnTo>
                    <a:pt x="0" y="1063"/>
                  </a:lnTo>
                  <a:cubicBezTo>
                    <a:pt x="803" y="919"/>
                    <a:pt x="1563" y="544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7663795" y="1985157"/>
              <a:ext cx="76647" cy="39931"/>
            </a:xfrm>
            <a:custGeom>
              <a:avLst/>
              <a:gdLst/>
              <a:ahLst/>
              <a:cxnLst/>
              <a:rect l="l" t="t" r="r" b="b"/>
              <a:pathLst>
                <a:path w="2217" h="1155" extrusionOk="0">
                  <a:moveTo>
                    <a:pt x="2144" y="1"/>
                  </a:moveTo>
                  <a:cubicBezTo>
                    <a:pt x="1538" y="540"/>
                    <a:pt x="799" y="904"/>
                    <a:pt x="1" y="1048"/>
                  </a:cubicBezTo>
                  <a:lnTo>
                    <a:pt x="21" y="1154"/>
                  </a:lnTo>
                  <a:cubicBezTo>
                    <a:pt x="837" y="1005"/>
                    <a:pt x="1596" y="635"/>
                    <a:pt x="2217" y="83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7667943" y="2000611"/>
              <a:ext cx="82939" cy="40726"/>
            </a:xfrm>
            <a:custGeom>
              <a:avLst/>
              <a:gdLst/>
              <a:ahLst/>
              <a:cxnLst/>
              <a:rect l="l" t="t" r="r" b="b"/>
              <a:pathLst>
                <a:path w="2399" h="1178" extrusionOk="0">
                  <a:moveTo>
                    <a:pt x="2399" y="0"/>
                  </a:moveTo>
                  <a:lnTo>
                    <a:pt x="1" y="1178"/>
                  </a:lnTo>
                  <a:cubicBezTo>
                    <a:pt x="881" y="971"/>
                    <a:pt x="1755" y="63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667494" y="1999124"/>
              <a:ext cx="84737" cy="44045"/>
            </a:xfrm>
            <a:custGeom>
              <a:avLst/>
              <a:gdLst/>
              <a:ahLst/>
              <a:cxnLst/>
              <a:rect l="l" t="t" r="r" b="b"/>
              <a:pathLst>
                <a:path w="2451" h="1274" extrusionOk="0">
                  <a:moveTo>
                    <a:pt x="2374" y="1"/>
                  </a:moveTo>
                  <a:cubicBezTo>
                    <a:pt x="1826" y="539"/>
                    <a:pt x="1047" y="919"/>
                    <a:pt x="0" y="1168"/>
                  </a:cubicBezTo>
                  <a:lnTo>
                    <a:pt x="24" y="1274"/>
                  </a:lnTo>
                  <a:cubicBezTo>
                    <a:pt x="1096" y="1019"/>
                    <a:pt x="1888" y="630"/>
                    <a:pt x="2451" y="82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669776" y="2017552"/>
              <a:ext cx="83631" cy="38583"/>
            </a:xfrm>
            <a:custGeom>
              <a:avLst/>
              <a:gdLst/>
              <a:ahLst/>
              <a:cxnLst/>
              <a:rect l="l" t="t" r="r" b="b"/>
              <a:pathLst>
                <a:path w="2419" h="1116" extrusionOk="0">
                  <a:moveTo>
                    <a:pt x="2418" y="0"/>
                  </a:moveTo>
                  <a:lnTo>
                    <a:pt x="1" y="1116"/>
                  </a:lnTo>
                  <a:cubicBezTo>
                    <a:pt x="857" y="967"/>
                    <a:pt x="1707" y="496"/>
                    <a:pt x="2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7669464" y="2016065"/>
              <a:ext cx="85083" cy="42075"/>
            </a:xfrm>
            <a:custGeom>
              <a:avLst/>
              <a:gdLst/>
              <a:ahLst/>
              <a:cxnLst/>
              <a:rect l="l" t="t" r="r" b="b"/>
              <a:pathLst>
                <a:path w="2461" h="1217" extrusionOk="0">
                  <a:moveTo>
                    <a:pt x="2399" y="1"/>
                  </a:moveTo>
                  <a:cubicBezTo>
                    <a:pt x="1514" y="611"/>
                    <a:pt x="707" y="981"/>
                    <a:pt x="1" y="1106"/>
                  </a:cubicBezTo>
                  <a:lnTo>
                    <a:pt x="19" y="1216"/>
                  </a:lnTo>
                  <a:cubicBezTo>
                    <a:pt x="740" y="1087"/>
                    <a:pt x="1562" y="707"/>
                    <a:pt x="2461" y="87"/>
                  </a:cubicBezTo>
                  <a:lnTo>
                    <a:pt x="2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406530" y="1762855"/>
              <a:ext cx="73709" cy="21470"/>
            </a:xfrm>
            <a:custGeom>
              <a:avLst/>
              <a:gdLst/>
              <a:ahLst/>
              <a:cxnLst/>
              <a:rect l="l" t="t" r="r" b="b"/>
              <a:pathLst>
                <a:path w="2132" h="621" extrusionOk="0">
                  <a:moveTo>
                    <a:pt x="55" y="0"/>
                  </a:moveTo>
                  <a:cubicBezTo>
                    <a:pt x="31" y="0"/>
                    <a:pt x="0" y="13"/>
                    <a:pt x="16" y="30"/>
                  </a:cubicBezTo>
                  <a:lnTo>
                    <a:pt x="692" y="218"/>
                  </a:lnTo>
                  <a:lnTo>
                    <a:pt x="692" y="218"/>
                  </a:lnTo>
                  <a:cubicBezTo>
                    <a:pt x="484" y="140"/>
                    <a:pt x="276" y="63"/>
                    <a:pt x="65" y="1"/>
                  </a:cubicBezTo>
                  <a:cubicBezTo>
                    <a:pt x="62" y="0"/>
                    <a:pt x="58" y="0"/>
                    <a:pt x="55" y="0"/>
                  </a:cubicBezTo>
                  <a:close/>
                  <a:moveTo>
                    <a:pt x="692" y="218"/>
                  </a:moveTo>
                  <a:cubicBezTo>
                    <a:pt x="1163" y="397"/>
                    <a:pt x="1631" y="584"/>
                    <a:pt x="2132" y="620"/>
                  </a:cubicBezTo>
                  <a:lnTo>
                    <a:pt x="692" y="2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405459" y="1761023"/>
              <a:ext cx="74953" cy="25134"/>
            </a:xfrm>
            <a:custGeom>
              <a:avLst/>
              <a:gdLst/>
              <a:ahLst/>
              <a:cxnLst/>
              <a:rect l="l" t="t" r="r" b="b"/>
              <a:pathLst>
                <a:path w="2168" h="727" extrusionOk="0">
                  <a:moveTo>
                    <a:pt x="78" y="0"/>
                  </a:moveTo>
                  <a:cubicBezTo>
                    <a:pt x="46" y="0"/>
                    <a:pt x="14" y="14"/>
                    <a:pt x="0" y="39"/>
                  </a:cubicBezTo>
                  <a:lnTo>
                    <a:pt x="5" y="121"/>
                  </a:lnTo>
                  <a:lnTo>
                    <a:pt x="58" y="74"/>
                  </a:lnTo>
                  <a:lnTo>
                    <a:pt x="96" y="83"/>
                  </a:lnTo>
                  <a:cubicBezTo>
                    <a:pt x="91" y="97"/>
                    <a:pt x="82" y="107"/>
                    <a:pt x="76" y="107"/>
                  </a:cubicBezTo>
                  <a:cubicBezTo>
                    <a:pt x="317" y="179"/>
                    <a:pt x="557" y="265"/>
                    <a:pt x="793" y="356"/>
                  </a:cubicBezTo>
                  <a:cubicBezTo>
                    <a:pt x="1230" y="520"/>
                    <a:pt x="1682" y="693"/>
                    <a:pt x="2158" y="726"/>
                  </a:cubicBezTo>
                  <a:lnTo>
                    <a:pt x="2167" y="616"/>
                  </a:lnTo>
                  <a:cubicBezTo>
                    <a:pt x="1706" y="582"/>
                    <a:pt x="1258" y="414"/>
                    <a:pt x="832" y="251"/>
                  </a:cubicBezTo>
                  <a:cubicBezTo>
                    <a:pt x="595" y="165"/>
                    <a:pt x="351" y="74"/>
                    <a:pt x="111" y="6"/>
                  </a:cubicBezTo>
                  <a:cubicBezTo>
                    <a:pt x="101" y="2"/>
                    <a:pt x="90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400930" y="1796598"/>
              <a:ext cx="76163" cy="18185"/>
            </a:xfrm>
            <a:custGeom>
              <a:avLst/>
              <a:gdLst/>
              <a:ahLst/>
              <a:cxnLst/>
              <a:rect l="l" t="t" r="r" b="b"/>
              <a:pathLst>
                <a:path w="2203" h="526" extrusionOk="0">
                  <a:moveTo>
                    <a:pt x="1" y="1"/>
                  </a:moveTo>
                  <a:cubicBezTo>
                    <a:pt x="651" y="343"/>
                    <a:pt x="1384" y="525"/>
                    <a:pt x="2121" y="525"/>
                  </a:cubicBezTo>
                  <a:cubicBezTo>
                    <a:pt x="2148" y="525"/>
                    <a:pt x="2176" y="525"/>
                    <a:pt x="2203" y="5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00100" y="1794938"/>
              <a:ext cx="76993" cy="21642"/>
            </a:xfrm>
            <a:custGeom>
              <a:avLst/>
              <a:gdLst/>
              <a:ahLst/>
              <a:cxnLst/>
              <a:rect l="l" t="t" r="r" b="b"/>
              <a:pathLst>
                <a:path w="2227" h="626" extrusionOk="0">
                  <a:moveTo>
                    <a:pt x="49" y="0"/>
                  </a:moveTo>
                  <a:lnTo>
                    <a:pt x="1" y="96"/>
                  </a:lnTo>
                  <a:cubicBezTo>
                    <a:pt x="655" y="442"/>
                    <a:pt x="1390" y="625"/>
                    <a:pt x="2134" y="625"/>
                  </a:cubicBezTo>
                  <a:lnTo>
                    <a:pt x="2227" y="625"/>
                  </a:lnTo>
                  <a:lnTo>
                    <a:pt x="2227" y="519"/>
                  </a:lnTo>
                  <a:cubicBezTo>
                    <a:pt x="2197" y="520"/>
                    <a:pt x="2168" y="520"/>
                    <a:pt x="2139" y="520"/>
                  </a:cubicBezTo>
                  <a:cubicBezTo>
                    <a:pt x="1413" y="520"/>
                    <a:pt x="691" y="342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398613" y="1777998"/>
              <a:ext cx="75817" cy="21262"/>
            </a:xfrm>
            <a:custGeom>
              <a:avLst/>
              <a:gdLst/>
              <a:ahLst/>
              <a:cxnLst/>
              <a:rect l="l" t="t" r="r" b="b"/>
              <a:pathLst>
                <a:path w="2193" h="615" extrusionOk="0">
                  <a:moveTo>
                    <a:pt x="1" y="0"/>
                  </a:moveTo>
                  <a:lnTo>
                    <a:pt x="1" y="0"/>
                  </a:lnTo>
                  <a:cubicBezTo>
                    <a:pt x="702" y="298"/>
                    <a:pt x="1438" y="510"/>
                    <a:pt x="2192" y="6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6397956" y="1776304"/>
              <a:ext cx="76613" cy="24961"/>
            </a:xfrm>
            <a:custGeom>
              <a:avLst/>
              <a:gdLst/>
              <a:ahLst/>
              <a:cxnLst/>
              <a:rect l="l" t="t" r="r" b="b"/>
              <a:pathLst>
                <a:path w="2216" h="722" extrusionOk="0">
                  <a:moveTo>
                    <a:pt x="44" y="1"/>
                  </a:moveTo>
                  <a:lnTo>
                    <a:pt x="0" y="98"/>
                  </a:lnTo>
                  <a:cubicBezTo>
                    <a:pt x="703" y="400"/>
                    <a:pt x="1442" y="612"/>
                    <a:pt x="2202" y="722"/>
                  </a:cubicBezTo>
                  <a:lnTo>
                    <a:pt x="2216" y="612"/>
                  </a:lnTo>
                  <a:cubicBezTo>
                    <a:pt x="1471" y="506"/>
                    <a:pt x="736" y="29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7012172" y="2473461"/>
              <a:ext cx="53553" cy="321524"/>
            </a:xfrm>
            <a:custGeom>
              <a:avLst/>
              <a:gdLst/>
              <a:ahLst/>
              <a:cxnLst/>
              <a:rect l="l" t="t" r="r" b="b"/>
              <a:pathLst>
                <a:path w="1549" h="9300" extrusionOk="0">
                  <a:moveTo>
                    <a:pt x="83" y="1"/>
                  </a:moveTo>
                  <a:lnTo>
                    <a:pt x="1" y="72"/>
                  </a:lnTo>
                  <a:cubicBezTo>
                    <a:pt x="295" y="418"/>
                    <a:pt x="376" y="919"/>
                    <a:pt x="439" y="1317"/>
                  </a:cubicBezTo>
                  <a:cubicBezTo>
                    <a:pt x="539" y="1937"/>
                    <a:pt x="741" y="3648"/>
                    <a:pt x="938" y="5306"/>
                  </a:cubicBezTo>
                  <a:cubicBezTo>
                    <a:pt x="1136" y="6964"/>
                    <a:pt x="1342" y="8680"/>
                    <a:pt x="1442" y="9299"/>
                  </a:cubicBezTo>
                  <a:lnTo>
                    <a:pt x="1549" y="9281"/>
                  </a:lnTo>
                  <a:cubicBezTo>
                    <a:pt x="1448" y="8665"/>
                    <a:pt x="1246" y="6954"/>
                    <a:pt x="1049" y="5296"/>
                  </a:cubicBezTo>
                  <a:cubicBezTo>
                    <a:pt x="852" y="3634"/>
                    <a:pt x="645" y="1918"/>
                    <a:pt x="549" y="1303"/>
                  </a:cubicBezTo>
                  <a:cubicBezTo>
                    <a:pt x="482" y="884"/>
                    <a:pt x="395" y="37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7186313" y="2404835"/>
              <a:ext cx="55178" cy="54210"/>
            </a:xfrm>
            <a:custGeom>
              <a:avLst/>
              <a:gdLst/>
              <a:ahLst/>
              <a:cxnLst/>
              <a:rect l="l" t="t" r="r" b="b"/>
              <a:pathLst>
                <a:path w="1596" h="1568" extrusionOk="0">
                  <a:moveTo>
                    <a:pt x="102" y="1"/>
                  </a:moveTo>
                  <a:lnTo>
                    <a:pt x="0" y="34"/>
                  </a:lnTo>
                  <a:cubicBezTo>
                    <a:pt x="164" y="487"/>
                    <a:pt x="337" y="799"/>
                    <a:pt x="563" y="1048"/>
                  </a:cubicBezTo>
                  <a:cubicBezTo>
                    <a:pt x="852" y="1370"/>
                    <a:pt x="1226" y="1558"/>
                    <a:pt x="1596" y="1567"/>
                  </a:cubicBezTo>
                  <a:lnTo>
                    <a:pt x="1596" y="1462"/>
                  </a:lnTo>
                  <a:cubicBezTo>
                    <a:pt x="1260" y="1452"/>
                    <a:pt x="914" y="1274"/>
                    <a:pt x="644" y="977"/>
                  </a:cubicBezTo>
                  <a:cubicBezTo>
                    <a:pt x="428" y="736"/>
                    <a:pt x="265" y="438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7282321" y="2114908"/>
              <a:ext cx="32636" cy="41902"/>
            </a:xfrm>
            <a:custGeom>
              <a:avLst/>
              <a:gdLst/>
              <a:ahLst/>
              <a:cxnLst/>
              <a:rect l="l" t="t" r="r" b="b"/>
              <a:pathLst>
                <a:path w="944" h="1212" extrusionOk="0">
                  <a:moveTo>
                    <a:pt x="794" y="1"/>
                  </a:moveTo>
                  <a:cubicBezTo>
                    <a:pt x="727" y="145"/>
                    <a:pt x="606" y="260"/>
                    <a:pt x="482" y="376"/>
                  </a:cubicBezTo>
                  <a:cubicBezTo>
                    <a:pt x="433" y="420"/>
                    <a:pt x="391" y="462"/>
                    <a:pt x="347" y="506"/>
                  </a:cubicBezTo>
                  <a:cubicBezTo>
                    <a:pt x="213" y="640"/>
                    <a:pt x="1" y="914"/>
                    <a:pt x="87" y="1212"/>
                  </a:cubicBezTo>
                  <a:lnTo>
                    <a:pt x="242" y="1164"/>
                  </a:lnTo>
                  <a:cubicBezTo>
                    <a:pt x="179" y="939"/>
                    <a:pt x="376" y="708"/>
                    <a:pt x="462" y="616"/>
                  </a:cubicBezTo>
                  <a:cubicBezTo>
                    <a:pt x="506" y="578"/>
                    <a:pt x="549" y="535"/>
                    <a:pt x="592" y="496"/>
                  </a:cubicBezTo>
                  <a:cubicBezTo>
                    <a:pt x="727" y="371"/>
                    <a:pt x="861" y="241"/>
                    <a:pt x="943" y="68"/>
                  </a:cubicBezTo>
                  <a:lnTo>
                    <a:pt x="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987107" y="1743425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375" cap="flat" cmpd="sng">
              <a:solidFill>
                <a:srgbClr val="222540"/>
              </a:solidFill>
              <a:prstDash val="solid"/>
              <a:miter lim="11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7185034" y="3610384"/>
              <a:ext cx="282596" cy="210063"/>
            </a:xfrm>
            <a:custGeom>
              <a:avLst/>
              <a:gdLst/>
              <a:ahLst/>
              <a:cxnLst/>
              <a:rect l="l" t="t" r="r" b="b"/>
              <a:pathLst>
                <a:path w="8174" h="6076" extrusionOk="0">
                  <a:moveTo>
                    <a:pt x="6953" y="0"/>
                  </a:moveTo>
                  <a:cubicBezTo>
                    <a:pt x="6323" y="582"/>
                    <a:pt x="5473" y="904"/>
                    <a:pt x="4613" y="1111"/>
                  </a:cubicBezTo>
                  <a:cubicBezTo>
                    <a:pt x="4602" y="1140"/>
                    <a:pt x="4593" y="1173"/>
                    <a:pt x="4584" y="1211"/>
                  </a:cubicBezTo>
                  <a:cubicBezTo>
                    <a:pt x="4358" y="2005"/>
                    <a:pt x="3690" y="2509"/>
                    <a:pt x="3094" y="3038"/>
                  </a:cubicBezTo>
                  <a:cubicBezTo>
                    <a:pt x="2273" y="3768"/>
                    <a:pt x="1408" y="4451"/>
                    <a:pt x="571" y="5166"/>
                  </a:cubicBezTo>
                  <a:cubicBezTo>
                    <a:pt x="446" y="5277"/>
                    <a:pt x="317" y="5388"/>
                    <a:pt x="235" y="5532"/>
                  </a:cubicBezTo>
                  <a:cubicBezTo>
                    <a:pt x="0" y="5960"/>
                    <a:pt x="337" y="6076"/>
                    <a:pt x="738" y="6076"/>
                  </a:cubicBezTo>
                  <a:cubicBezTo>
                    <a:pt x="1054" y="6076"/>
                    <a:pt x="1411" y="6004"/>
                    <a:pt x="1561" y="5955"/>
                  </a:cubicBezTo>
                  <a:cubicBezTo>
                    <a:pt x="2244" y="5743"/>
                    <a:pt x="2930" y="5363"/>
                    <a:pt x="3608" y="5104"/>
                  </a:cubicBezTo>
                  <a:cubicBezTo>
                    <a:pt x="4353" y="4815"/>
                    <a:pt x="5108" y="4566"/>
                    <a:pt x="5857" y="4296"/>
                  </a:cubicBezTo>
                  <a:cubicBezTo>
                    <a:pt x="6583" y="4032"/>
                    <a:pt x="7284" y="3715"/>
                    <a:pt x="8011" y="3456"/>
                  </a:cubicBezTo>
                  <a:cubicBezTo>
                    <a:pt x="8029" y="3451"/>
                    <a:pt x="8044" y="3446"/>
                    <a:pt x="8058" y="3436"/>
                  </a:cubicBezTo>
                  <a:cubicBezTo>
                    <a:pt x="8091" y="3427"/>
                    <a:pt x="8131" y="3413"/>
                    <a:pt x="8149" y="3384"/>
                  </a:cubicBezTo>
                  <a:cubicBezTo>
                    <a:pt x="8173" y="3350"/>
                    <a:pt x="8164" y="3302"/>
                    <a:pt x="8155" y="3258"/>
                  </a:cubicBezTo>
                  <a:cubicBezTo>
                    <a:pt x="7885" y="2129"/>
                    <a:pt x="7424" y="1058"/>
                    <a:pt x="6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7152744" y="2002132"/>
              <a:ext cx="21815" cy="282146"/>
            </a:xfrm>
            <a:custGeom>
              <a:avLst/>
              <a:gdLst/>
              <a:ahLst/>
              <a:cxnLst/>
              <a:rect l="l" t="t" r="r" b="b"/>
              <a:pathLst>
                <a:path w="631" h="8161" extrusionOk="0">
                  <a:moveTo>
                    <a:pt x="279" y="0"/>
                  </a:moveTo>
                  <a:cubicBezTo>
                    <a:pt x="126" y="1744"/>
                    <a:pt x="68" y="4090"/>
                    <a:pt x="25" y="5969"/>
                  </a:cubicBezTo>
                  <a:lnTo>
                    <a:pt x="15" y="6406"/>
                  </a:lnTo>
                  <a:cubicBezTo>
                    <a:pt x="0" y="7064"/>
                    <a:pt x="53" y="7781"/>
                    <a:pt x="568" y="8160"/>
                  </a:cubicBezTo>
                  <a:lnTo>
                    <a:pt x="630" y="8074"/>
                  </a:lnTo>
                  <a:cubicBezTo>
                    <a:pt x="155" y="7723"/>
                    <a:pt x="106" y="7036"/>
                    <a:pt x="121" y="6410"/>
                  </a:cubicBezTo>
                  <a:lnTo>
                    <a:pt x="135" y="5973"/>
                  </a:lnTo>
                  <a:cubicBezTo>
                    <a:pt x="179" y="4090"/>
                    <a:pt x="237" y="1754"/>
                    <a:pt x="390" y="9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859015" y="1960576"/>
              <a:ext cx="12826" cy="188282"/>
            </a:xfrm>
            <a:custGeom>
              <a:avLst/>
              <a:gdLst/>
              <a:ahLst/>
              <a:cxnLst/>
              <a:rect l="l" t="t" r="r" b="b"/>
              <a:pathLst>
                <a:path w="371" h="5446" extrusionOk="0">
                  <a:moveTo>
                    <a:pt x="260" y="0"/>
                  </a:moveTo>
                  <a:lnTo>
                    <a:pt x="1" y="5441"/>
                  </a:lnTo>
                  <a:lnTo>
                    <a:pt x="111" y="5445"/>
                  </a:lnTo>
                  <a:lnTo>
                    <a:pt x="371" y="5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6776767" y="3013625"/>
              <a:ext cx="27762" cy="34711"/>
            </a:xfrm>
            <a:custGeom>
              <a:avLst/>
              <a:gdLst/>
              <a:ahLst/>
              <a:cxnLst/>
              <a:rect l="l" t="t" r="r" b="b"/>
              <a:pathLst>
                <a:path w="803" h="1004" extrusionOk="0">
                  <a:moveTo>
                    <a:pt x="44" y="0"/>
                  </a:moveTo>
                  <a:lnTo>
                    <a:pt x="44" y="0"/>
                  </a:lnTo>
                  <a:cubicBezTo>
                    <a:pt x="0" y="456"/>
                    <a:pt x="332" y="903"/>
                    <a:pt x="779" y="1004"/>
                  </a:cubicBezTo>
                  <a:lnTo>
                    <a:pt x="803" y="899"/>
                  </a:lnTo>
                  <a:cubicBezTo>
                    <a:pt x="414" y="812"/>
                    <a:pt x="116" y="408"/>
                    <a:pt x="149" y="9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7140781" y="3028353"/>
              <a:ext cx="45394" cy="8367"/>
            </a:xfrm>
            <a:custGeom>
              <a:avLst/>
              <a:gdLst/>
              <a:ahLst/>
              <a:cxnLst/>
              <a:rect l="l" t="t" r="r" b="b"/>
              <a:pathLst>
                <a:path w="1313" h="242" extrusionOk="0">
                  <a:moveTo>
                    <a:pt x="1284" y="1"/>
                  </a:moveTo>
                  <a:cubicBezTo>
                    <a:pt x="996" y="86"/>
                    <a:pt x="691" y="130"/>
                    <a:pt x="388" y="130"/>
                  </a:cubicBezTo>
                  <a:cubicBezTo>
                    <a:pt x="262" y="130"/>
                    <a:pt x="135" y="123"/>
                    <a:pt x="11" y="107"/>
                  </a:cubicBezTo>
                  <a:lnTo>
                    <a:pt x="0" y="218"/>
                  </a:lnTo>
                  <a:cubicBezTo>
                    <a:pt x="126" y="232"/>
                    <a:pt x="251" y="242"/>
                    <a:pt x="381" y="242"/>
                  </a:cubicBezTo>
                  <a:cubicBezTo>
                    <a:pt x="698" y="242"/>
                    <a:pt x="1015" y="194"/>
                    <a:pt x="1313" y="10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6696697" y="3513511"/>
              <a:ext cx="355751" cy="23820"/>
            </a:xfrm>
            <a:custGeom>
              <a:avLst/>
              <a:gdLst/>
              <a:ahLst/>
              <a:cxnLst/>
              <a:rect l="l" t="t" r="r" b="b"/>
              <a:pathLst>
                <a:path w="10290" h="689" extrusionOk="0">
                  <a:moveTo>
                    <a:pt x="10250" y="1"/>
                  </a:moveTo>
                  <a:cubicBezTo>
                    <a:pt x="8382" y="171"/>
                    <a:pt x="6498" y="256"/>
                    <a:pt x="4615" y="256"/>
                  </a:cubicBezTo>
                  <a:cubicBezTo>
                    <a:pt x="3085" y="256"/>
                    <a:pt x="1555" y="199"/>
                    <a:pt x="34" y="87"/>
                  </a:cubicBezTo>
                  <a:lnTo>
                    <a:pt x="0" y="520"/>
                  </a:lnTo>
                  <a:cubicBezTo>
                    <a:pt x="1533" y="635"/>
                    <a:pt x="3071" y="688"/>
                    <a:pt x="4614" y="688"/>
                  </a:cubicBezTo>
                  <a:cubicBezTo>
                    <a:pt x="6508" y="688"/>
                    <a:pt x="8405" y="606"/>
                    <a:pt x="10289" y="433"/>
                  </a:cubicBezTo>
                  <a:lnTo>
                    <a:pt x="102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6669454" y="3460857"/>
              <a:ext cx="404083" cy="31599"/>
            </a:xfrm>
            <a:custGeom>
              <a:avLst/>
              <a:gdLst/>
              <a:ahLst/>
              <a:cxnLst/>
              <a:rect l="l" t="t" r="r" b="b"/>
              <a:pathLst>
                <a:path w="11688" h="914" extrusionOk="0">
                  <a:moveTo>
                    <a:pt x="11621" y="0"/>
                  </a:moveTo>
                  <a:cubicBezTo>
                    <a:pt x="9535" y="320"/>
                    <a:pt x="7431" y="479"/>
                    <a:pt x="5327" y="479"/>
                  </a:cubicBezTo>
                  <a:cubicBezTo>
                    <a:pt x="3566" y="479"/>
                    <a:pt x="1804" y="368"/>
                    <a:pt x="52" y="144"/>
                  </a:cubicBezTo>
                  <a:lnTo>
                    <a:pt x="1" y="572"/>
                  </a:lnTo>
                  <a:cubicBezTo>
                    <a:pt x="1769" y="798"/>
                    <a:pt x="3547" y="914"/>
                    <a:pt x="5324" y="914"/>
                  </a:cubicBezTo>
                  <a:cubicBezTo>
                    <a:pt x="7449" y="914"/>
                    <a:pt x="9578" y="750"/>
                    <a:pt x="11688" y="428"/>
                  </a:cubicBezTo>
                  <a:lnTo>
                    <a:pt x="11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7108387" y="3429638"/>
              <a:ext cx="408612" cy="117961"/>
            </a:xfrm>
            <a:custGeom>
              <a:avLst/>
              <a:gdLst/>
              <a:ahLst/>
              <a:cxnLst/>
              <a:rect l="l" t="t" r="r" b="b"/>
              <a:pathLst>
                <a:path w="11819" h="3412" extrusionOk="0">
                  <a:moveTo>
                    <a:pt x="11592" y="0"/>
                  </a:moveTo>
                  <a:cubicBezTo>
                    <a:pt x="8548" y="1874"/>
                    <a:pt x="4405" y="2979"/>
                    <a:pt x="429" y="2979"/>
                  </a:cubicBezTo>
                  <a:cubicBezTo>
                    <a:pt x="288" y="2979"/>
                    <a:pt x="146" y="2977"/>
                    <a:pt x="5" y="2975"/>
                  </a:cubicBezTo>
                  <a:lnTo>
                    <a:pt x="1" y="3412"/>
                  </a:lnTo>
                  <a:lnTo>
                    <a:pt x="395" y="3412"/>
                  </a:lnTo>
                  <a:cubicBezTo>
                    <a:pt x="4461" y="3412"/>
                    <a:pt x="8704" y="2287"/>
                    <a:pt x="11818" y="370"/>
                  </a:cubicBezTo>
                  <a:lnTo>
                    <a:pt x="11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7120522" y="3414149"/>
              <a:ext cx="359070" cy="83458"/>
            </a:xfrm>
            <a:custGeom>
              <a:avLst/>
              <a:gdLst/>
              <a:ahLst/>
              <a:cxnLst/>
              <a:rect l="l" t="t" r="r" b="b"/>
              <a:pathLst>
                <a:path w="10386" h="2414" extrusionOk="0">
                  <a:moveTo>
                    <a:pt x="10203" y="1"/>
                  </a:moveTo>
                  <a:cubicBezTo>
                    <a:pt x="7526" y="1231"/>
                    <a:pt x="2935" y="1977"/>
                    <a:pt x="137" y="1977"/>
                  </a:cubicBezTo>
                  <a:cubicBezTo>
                    <a:pt x="93" y="1977"/>
                    <a:pt x="49" y="1977"/>
                    <a:pt x="5" y="1976"/>
                  </a:cubicBezTo>
                  <a:lnTo>
                    <a:pt x="0" y="2409"/>
                  </a:lnTo>
                  <a:cubicBezTo>
                    <a:pt x="44" y="2413"/>
                    <a:pt x="87" y="2413"/>
                    <a:pt x="131" y="2413"/>
                  </a:cubicBezTo>
                  <a:cubicBezTo>
                    <a:pt x="2975" y="2413"/>
                    <a:pt x="7646" y="1650"/>
                    <a:pt x="10385" y="395"/>
                  </a:cubicBezTo>
                  <a:lnTo>
                    <a:pt x="102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741884" y="2146646"/>
              <a:ext cx="21470" cy="8332"/>
            </a:xfrm>
            <a:custGeom>
              <a:avLst/>
              <a:gdLst/>
              <a:ahLst/>
              <a:cxnLst/>
              <a:rect l="l" t="t" r="r" b="b"/>
              <a:pathLst>
                <a:path w="621" h="241" extrusionOk="0">
                  <a:moveTo>
                    <a:pt x="82" y="1"/>
                  </a:moveTo>
                  <a:lnTo>
                    <a:pt x="0" y="73"/>
                  </a:lnTo>
                  <a:cubicBezTo>
                    <a:pt x="91" y="183"/>
                    <a:pt x="231" y="241"/>
                    <a:pt x="370" y="241"/>
                  </a:cubicBezTo>
                  <a:cubicBezTo>
                    <a:pt x="457" y="241"/>
                    <a:pt x="543" y="217"/>
                    <a:pt x="621" y="174"/>
                  </a:cubicBezTo>
                  <a:lnTo>
                    <a:pt x="563" y="78"/>
                  </a:lnTo>
                  <a:cubicBezTo>
                    <a:pt x="506" y="115"/>
                    <a:pt x="439" y="133"/>
                    <a:pt x="371" y="133"/>
                  </a:cubicBezTo>
                  <a:cubicBezTo>
                    <a:pt x="263" y="133"/>
                    <a:pt x="153" y="87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7" name="Google Shape;137;p15"/>
            <p:cNvGrpSpPr/>
            <p:nvPr/>
          </p:nvGrpSpPr>
          <p:grpSpPr>
            <a:xfrm>
              <a:off x="6411772" y="2479139"/>
              <a:ext cx="204220" cy="124634"/>
              <a:chOff x="7188997" y="2159388"/>
              <a:chExt cx="204220" cy="124634"/>
            </a:xfrm>
          </p:grpSpPr>
          <p:sp>
            <p:nvSpPr>
              <p:cNvPr id="138" name="Google Shape;138;p15"/>
              <p:cNvSpPr/>
              <p:nvPr/>
            </p:nvSpPr>
            <p:spPr>
              <a:xfrm>
                <a:off x="7311764" y="2175222"/>
                <a:ext cx="81453" cy="92516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2676" extrusionOk="0">
                    <a:moveTo>
                      <a:pt x="823" y="0"/>
                    </a:moveTo>
                    <a:cubicBezTo>
                      <a:pt x="563" y="0"/>
                      <a:pt x="290" y="52"/>
                      <a:pt x="25" y="148"/>
                    </a:cubicBezTo>
                    <a:lnTo>
                      <a:pt x="198" y="518"/>
                    </a:lnTo>
                    <a:cubicBezTo>
                      <a:pt x="409" y="440"/>
                      <a:pt x="620" y="398"/>
                      <a:pt x="820" y="398"/>
                    </a:cubicBezTo>
                    <a:cubicBezTo>
                      <a:pt x="888" y="398"/>
                      <a:pt x="955" y="403"/>
                      <a:pt x="1020" y="413"/>
                    </a:cubicBezTo>
                    <a:cubicBezTo>
                      <a:pt x="1293" y="447"/>
                      <a:pt x="1535" y="571"/>
                      <a:pt x="1679" y="749"/>
                    </a:cubicBezTo>
                    <a:cubicBezTo>
                      <a:pt x="1841" y="951"/>
                      <a:pt x="1885" y="1234"/>
                      <a:pt x="1788" y="1498"/>
                    </a:cubicBezTo>
                    <a:cubicBezTo>
                      <a:pt x="1568" y="2123"/>
                      <a:pt x="967" y="2258"/>
                      <a:pt x="1" y="2282"/>
                    </a:cubicBezTo>
                    <a:lnTo>
                      <a:pt x="16" y="2676"/>
                    </a:lnTo>
                    <a:cubicBezTo>
                      <a:pt x="659" y="2662"/>
                      <a:pt x="1856" y="2633"/>
                      <a:pt x="2216" y="1614"/>
                    </a:cubicBezTo>
                    <a:cubicBezTo>
                      <a:pt x="2356" y="1234"/>
                      <a:pt x="2289" y="826"/>
                      <a:pt x="2048" y="518"/>
                    </a:cubicBezTo>
                    <a:cubicBezTo>
                      <a:pt x="1832" y="254"/>
                      <a:pt x="1481" y="72"/>
                      <a:pt x="1087" y="19"/>
                    </a:cubicBezTo>
                    <a:cubicBezTo>
                      <a:pt x="1001" y="6"/>
                      <a:pt x="913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7188997" y="2159388"/>
                <a:ext cx="157893" cy="124634"/>
              </a:xfrm>
              <a:custGeom>
                <a:avLst/>
                <a:gdLst/>
                <a:ahLst/>
                <a:cxnLst/>
                <a:rect l="l" t="t" r="r" b="b"/>
                <a:pathLst>
                  <a:path w="4567" h="3605" extrusionOk="0">
                    <a:moveTo>
                      <a:pt x="0" y="0"/>
                    </a:moveTo>
                    <a:lnTo>
                      <a:pt x="102" y="1909"/>
                    </a:lnTo>
                    <a:cubicBezTo>
                      <a:pt x="145" y="2668"/>
                      <a:pt x="654" y="3307"/>
                      <a:pt x="1375" y="3605"/>
                    </a:cubicBezTo>
                    <a:lnTo>
                      <a:pt x="3192" y="3605"/>
                    </a:lnTo>
                    <a:cubicBezTo>
                      <a:pt x="3913" y="3307"/>
                      <a:pt x="4422" y="2668"/>
                      <a:pt x="4465" y="1909"/>
                    </a:cubicBezTo>
                    <a:lnTo>
                      <a:pt x="45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7301980" y="2191782"/>
                <a:ext cx="23440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47" extrusionOk="0">
                    <a:moveTo>
                      <a:pt x="567" y="1"/>
                    </a:moveTo>
                    <a:cubicBezTo>
                      <a:pt x="563" y="92"/>
                      <a:pt x="563" y="188"/>
                      <a:pt x="567" y="280"/>
                    </a:cubicBezTo>
                    <a:cubicBezTo>
                      <a:pt x="567" y="361"/>
                      <a:pt x="567" y="447"/>
                      <a:pt x="563" y="529"/>
                    </a:cubicBezTo>
                    <a:cubicBezTo>
                      <a:pt x="543" y="1024"/>
                      <a:pt x="337" y="1510"/>
                      <a:pt x="1" y="1871"/>
                    </a:cubicBezTo>
                    <a:lnTo>
                      <a:pt x="77" y="1947"/>
                    </a:lnTo>
                    <a:cubicBezTo>
                      <a:pt x="433" y="1567"/>
                      <a:pt x="649" y="1053"/>
                      <a:pt x="673" y="534"/>
                    </a:cubicBezTo>
                    <a:cubicBezTo>
                      <a:pt x="678" y="447"/>
                      <a:pt x="673" y="367"/>
                      <a:pt x="673" y="280"/>
                    </a:cubicBezTo>
                    <a:cubicBezTo>
                      <a:pt x="673" y="188"/>
                      <a:pt x="673" y="97"/>
                      <a:pt x="678" y="6"/>
                    </a:cubicBez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1" name="Google Shape;141;p15"/>
            <p:cNvGrpSpPr/>
            <p:nvPr/>
          </p:nvGrpSpPr>
          <p:grpSpPr>
            <a:xfrm>
              <a:off x="6075492" y="2600765"/>
              <a:ext cx="2035456" cy="1318077"/>
              <a:chOff x="6624117" y="2281014"/>
              <a:chExt cx="2035456" cy="1318077"/>
            </a:xfrm>
          </p:grpSpPr>
          <p:sp>
            <p:nvSpPr>
              <p:cNvPr id="142" name="Google Shape;142;p15"/>
              <p:cNvSpPr/>
              <p:nvPr/>
            </p:nvSpPr>
            <p:spPr>
              <a:xfrm>
                <a:off x="8563843" y="2314412"/>
                <a:ext cx="41245" cy="128416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37144" extrusionOk="0">
                    <a:moveTo>
                      <a:pt x="649" y="1"/>
                    </a:moveTo>
                    <a:lnTo>
                      <a:pt x="0" y="10"/>
                    </a:lnTo>
                    <a:lnTo>
                      <a:pt x="543" y="37143"/>
                    </a:lnTo>
                    <a:lnTo>
                      <a:pt x="1193" y="37138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6671792" y="2314100"/>
                <a:ext cx="79275" cy="1284991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37168" extrusionOk="0">
                    <a:moveTo>
                      <a:pt x="1644" y="0"/>
                    </a:moveTo>
                    <a:lnTo>
                      <a:pt x="0" y="37138"/>
                    </a:lnTo>
                    <a:lnTo>
                      <a:pt x="649" y="37167"/>
                    </a:lnTo>
                    <a:lnTo>
                      <a:pt x="2293" y="29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6624117" y="2281014"/>
                <a:ext cx="2035456" cy="47710"/>
              </a:xfrm>
              <a:custGeom>
                <a:avLst/>
                <a:gdLst/>
                <a:ahLst/>
                <a:cxnLst/>
                <a:rect l="l" t="t" r="r" b="b"/>
                <a:pathLst>
                  <a:path w="58875" h="1380" extrusionOk="0">
                    <a:moveTo>
                      <a:pt x="1" y="0"/>
                    </a:moveTo>
                    <a:lnTo>
                      <a:pt x="1" y="1379"/>
                    </a:lnTo>
                    <a:lnTo>
                      <a:pt x="58874" y="1379"/>
                    </a:lnTo>
                    <a:lnTo>
                      <a:pt x="588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5" name="Google Shape;145;p15"/>
            <p:cNvGrpSpPr/>
            <p:nvPr/>
          </p:nvGrpSpPr>
          <p:grpSpPr>
            <a:xfrm>
              <a:off x="6828620" y="2383787"/>
              <a:ext cx="557101" cy="226969"/>
              <a:chOff x="7377245" y="2064036"/>
              <a:chExt cx="557101" cy="226969"/>
            </a:xfrm>
          </p:grpSpPr>
          <p:sp>
            <p:nvSpPr>
              <p:cNvPr id="146" name="Google Shape;146;p15"/>
              <p:cNvSpPr/>
              <p:nvPr/>
            </p:nvSpPr>
            <p:spPr>
              <a:xfrm>
                <a:off x="7377245" y="2266355"/>
                <a:ext cx="474369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3721" h="713" extrusionOk="0">
                    <a:moveTo>
                      <a:pt x="13607" y="0"/>
                    </a:moveTo>
                    <a:cubicBezTo>
                      <a:pt x="13543" y="0"/>
                      <a:pt x="13457" y="20"/>
                      <a:pt x="13366" y="20"/>
                    </a:cubicBezTo>
                    <a:lnTo>
                      <a:pt x="346" y="20"/>
                    </a:lnTo>
                    <a:cubicBezTo>
                      <a:pt x="160" y="20"/>
                      <a:pt x="0" y="175"/>
                      <a:pt x="0" y="366"/>
                    </a:cubicBezTo>
                    <a:cubicBezTo>
                      <a:pt x="0" y="554"/>
                      <a:pt x="160" y="712"/>
                      <a:pt x="346" y="712"/>
                    </a:cubicBezTo>
                    <a:lnTo>
                      <a:pt x="13322" y="708"/>
                    </a:lnTo>
                    <a:cubicBezTo>
                      <a:pt x="13514" y="708"/>
                      <a:pt x="13721" y="122"/>
                      <a:pt x="13721" y="122"/>
                    </a:cubicBezTo>
                    <a:cubicBezTo>
                      <a:pt x="13721" y="24"/>
                      <a:pt x="13676" y="0"/>
                      <a:pt x="136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7456001" y="2064036"/>
                <a:ext cx="478345" cy="215836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6243" extrusionOk="0">
                    <a:moveTo>
                      <a:pt x="2726" y="1"/>
                    </a:moveTo>
                    <a:cubicBezTo>
                      <a:pt x="2605" y="1"/>
                      <a:pt x="2500" y="72"/>
                      <a:pt x="2456" y="183"/>
                    </a:cubicBezTo>
                    <a:lnTo>
                      <a:pt x="0" y="6243"/>
                    </a:lnTo>
                    <a:lnTo>
                      <a:pt x="11394" y="6243"/>
                    </a:lnTo>
                    <a:lnTo>
                      <a:pt x="13759" y="400"/>
                    </a:lnTo>
                    <a:cubicBezTo>
                      <a:pt x="13836" y="212"/>
                      <a:pt x="13696" y="1"/>
                      <a:pt x="13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7689262" y="2149604"/>
                <a:ext cx="44218" cy="34572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00" extrusionOk="0">
                    <a:moveTo>
                      <a:pt x="812" y="110"/>
                    </a:moveTo>
                    <a:cubicBezTo>
                      <a:pt x="947" y="110"/>
                      <a:pt x="1058" y="159"/>
                      <a:pt x="1111" y="236"/>
                    </a:cubicBezTo>
                    <a:cubicBezTo>
                      <a:pt x="1158" y="303"/>
                      <a:pt x="1163" y="389"/>
                      <a:pt x="1130" y="481"/>
                    </a:cubicBezTo>
                    <a:cubicBezTo>
                      <a:pt x="1043" y="711"/>
                      <a:pt x="745" y="895"/>
                      <a:pt x="466" y="895"/>
                    </a:cubicBezTo>
                    <a:cubicBezTo>
                      <a:pt x="333" y="895"/>
                      <a:pt x="222" y="846"/>
                      <a:pt x="169" y="764"/>
                    </a:cubicBezTo>
                    <a:cubicBezTo>
                      <a:pt x="120" y="697"/>
                      <a:pt x="116" y="615"/>
                      <a:pt x="149" y="520"/>
                    </a:cubicBezTo>
                    <a:cubicBezTo>
                      <a:pt x="236" y="294"/>
                      <a:pt x="534" y="110"/>
                      <a:pt x="812" y="110"/>
                    </a:cubicBezTo>
                    <a:close/>
                    <a:moveTo>
                      <a:pt x="812" y="1"/>
                    </a:moveTo>
                    <a:cubicBezTo>
                      <a:pt x="491" y="1"/>
                      <a:pt x="149" y="216"/>
                      <a:pt x="49" y="481"/>
                    </a:cubicBezTo>
                    <a:cubicBezTo>
                      <a:pt x="0" y="611"/>
                      <a:pt x="10" y="731"/>
                      <a:pt x="78" y="827"/>
                    </a:cubicBezTo>
                    <a:cubicBezTo>
                      <a:pt x="154" y="937"/>
                      <a:pt x="298" y="1000"/>
                      <a:pt x="466" y="1000"/>
                    </a:cubicBezTo>
                    <a:cubicBezTo>
                      <a:pt x="788" y="1000"/>
                      <a:pt x="1130" y="788"/>
                      <a:pt x="1231" y="520"/>
                    </a:cubicBezTo>
                    <a:cubicBezTo>
                      <a:pt x="1278" y="394"/>
                      <a:pt x="1269" y="274"/>
                      <a:pt x="1202" y="178"/>
                    </a:cubicBezTo>
                    <a:cubicBezTo>
                      <a:pt x="1125" y="68"/>
                      <a:pt x="981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" name="Google Shape;149;p15"/>
            <p:cNvSpPr/>
            <p:nvPr/>
          </p:nvSpPr>
          <p:spPr>
            <a:xfrm>
              <a:off x="5959072" y="1012989"/>
              <a:ext cx="582900" cy="5829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8306695" y="2156440"/>
              <a:ext cx="362389" cy="364567"/>
            </a:xfrm>
            <a:custGeom>
              <a:avLst/>
              <a:gdLst/>
              <a:ahLst/>
              <a:cxnLst/>
              <a:rect l="l" t="t" r="r" b="b"/>
              <a:pathLst>
                <a:path w="10482" h="10545" extrusionOk="0">
                  <a:moveTo>
                    <a:pt x="1456" y="1"/>
                  </a:moveTo>
                  <a:lnTo>
                    <a:pt x="116" y="1491"/>
                  </a:lnTo>
                  <a:cubicBezTo>
                    <a:pt x="39" y="1616"/>
                    <a:pt x="1" y="1764"/>
                    <a:pt x="1" y="1913"/>
                  </a:cubicBezTo>
                  <a:lnTo>
                    <a:pt x="1" y="9713"/>
                  </a:lnTo>
                  <a:cubicBezTo>
                    <a:pt x="1" y="10170"/>
                    <a:pt x="376" y="10545"/>
                    <a:pt x="831" y="10545"/>
                  </a:cubicBezTo>
                  <a:lnTo>
                    <a:pt x="8219" y="10516"/>
                  </a:lnTo>
                  <a:cubicBezTo>
                    <a:pt x="8243" y="10518"/>
                    <a:pt x="8280" y="10520"/>
                    <a:pt x="8325" y="10520"/>
                  </a:cubicBezTo>
                  <a:cubicBezTo>
                    <a:pt x="8492" y="10520"/>
                    <a:pt x="8768" y="10493"/>
                    <a:pt x="8920" y="10338"/>
                  </a:cubicBezTo>
                  <a:cubicBezTo>
                    <a:pt x="9257" y="10002"/>
                    <a:pt x="10468" y="8666"/>
                    <a:pt x="10482" y="8651"/>
                  </a:cubicBezTo>
                  <a:lnTo>
                    <a:pt x="10400" y="8579"/>
                  </a:lnTo>
                  <a:cubicBezTo>
                    <a:pt x="10390" y="8589"/>
                    <a:pt x="9179" y="9924"/>
                    <a:pt x="8843" y="10261"/>
                  </a:cubicBezTo>
                  <a:cubicBezTo>
                    <a:pt x="8711" y="10393"/>
                    <a:pt x="8452" y="10412"/>
                    <a:pt x="8310" y="10412"/>
                  </a:cubicBezTo>
                  <a:cubicBezTo>
                    <a:pt x="8270" y="10412"/>
                    <a:pt x="8240" y="10411"/>
                    <a:pt x="8223" y="10410"/>
                  </a:cubicBezTo>
                  <a:lnTo>
                    <a:pt x="831" y="10434"/>
                  </a:lnTo>
                  <a:cubicBezTo>
                    <a:pt x="433" y="10434"/>
                    <a:pt x="110" y="10112"/>
                    <a:pt x="110" y="9713"/>
                  </a:cubicBezTo>
                  <a:lnTo>
                    <a:pt x="110" y="1913"/>
                  </a:lnTo>
                  <a:cubicBezTo>
                    <a:pt x="110" y="1784"/>
                    <a:pt x="145" y="1654"/>
                    <a:pt x="203" y="1553"/>
                  </a:cubicBezTo>
                  <a:lnTo>
                    <a:pt x="1538" y="7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8351882" y="2144996"/>
              <a:ext cx="319519" cy="327160"/>
            </a:xfrm>
            <a:custGeom>
              <a:avLst/>
              <a:gdLst/>
              <a:ahLst/>
              <a:cxnLst/>
              <a:rect l="l" t="t" r="r" b="b"/>
              <a:pathLst>
                <a:path w="9242" h="9463" extrusionOk="0">
                  <a:moveTo>
                    <a:pt x="8151" y="106"/>
                  </a:moveTo>
                  <a:cubicBezTo>
                    <a:pt x="8694" y="106"/>
                    <a:pt x="9136" y="549"/>
                    <a:pt x="9136" y="1091"/>
                  </a:cubicBezTo>
                  <a:lnTo>
                    <a:pt x="9136" y="8367"/>
                  </a:lnTo>
                  <a:cubicBezTo>
                    <a:pt x="9136" y="8910"/>
                    <a:pt x="8694" y="9352"/>
                    <a:pt x="8151" y="9352"/>
                  </a:cubicBezTo>
                  <a:lnTo>
                    <a:pt x="1092" y="9352"/>
                  </a:lnTo>
                  <a:cubicBezTo>
                    <a:pt x="549" y="9352"/>
                    <a:pt x="107" y="8910"/>
                    <a:pt x="107" y="8367"/>
                  </a:cubicBezTo>
                  <a:lnTo>
                    <a:pt x="107" y="1091"/>
                  </a:lnTo>
                  <a:cubicBezTo>
                    <a:pt x="107" y="549"/>
                    <a:pt x="549" y="106"/>
                    <a:pt x="1092" y="106"/>
                  </a:cubicBezTo>
                  <a:close/>
                  <a:moveTo>
                    <a:pt x="1092" y="1"/>
                  </a:moveTo>
                  <a:cubicBezTo>
                    <a:pt x="491" y="1"/>
                    <a:pt x="1" y="491"/>
                    <a:pt x="1" y="1091"/>
                  </a:cubicBezTo>
                  <a:lnTo>
                    <a:pt x="1" y="8367"/>
                  </a:lnTo>
                  <a:cubicBezTo>
                    <a:pt x="1" y="8973"/>
                    <a:pt x="491" y="9463"/>
                    <a:pt x="1092" y="9463"/>
                  </a:cubicBezTo>
                  <a:lnTo>
                    <a:pt x="8151" y="9463"/>
                  </a:lnTo>
                  <a:cubicBezTo>
                    <a:pt x="8751" y="9463"/>
                    <a:pt x="9241" y="8973"/>
                    <a:pt x="9241" y="8367"/>
                  </a:cubicBezTo>
                  <a:lnTo>
                    <a:pt x="9241" y="1091"/>
                  </a:lnTo>
                  <a:cubicBezTo>
                    <a:pt x="9241" y="491"/>
                    <a:pt x="8751" y="1"/>
                    <a:pt x="8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8314855" y="2459815"/>
              <a:ext cx="46362" cy="49231"/>
            </a:xfrm>
            <a:custGeom>
              <a:avLst/>
              <a:gdLst/>
              <a:ahLst/>
              <a:cxnLst/>
              <a:rect l="l" t="t" r="r" b="b"/>
              <a:pathLst>
                <a:path w="1341" h="1424" extrusionOk="0">
                  <a:moveTo>
                    <a:pt x="1340" y="1"/>
                  </a:moveTo>
                  <a:lnTo>
                    <a:pt x="0" y="14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8313472" y="2458501"/>
              <a:ext cx="49093" cy="51859"/>
            </a:xfrm>
            <a:custGeom>
              <a:avLst/>
              <a:gdLst/>
              <a:ahLst/>
              <a:cxnLst/>
              <a:rect l="l" t="t" r="r" b="b"/>
              <a:pathLst>
                <a:path w="1420" h="1500" extrusionOk="0">
                  <a:moveTo>
                    <a:pt x="1342" y="0"/>
                  </a:moveTo>
                  <a:lnTo>
                    <a:pt x="1" y="1423"/>
                  </a:lnTo>
                  <a:lnTo>
                    <a:pt x="78" y="1500"/>
                  </a:lnTo>
                  <a:lnTo>
                    <a:pt x="1420" y="78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8652110" y="2371309"/>
              <a:ext cx="5186" cy="51513"/>
            </a:xfrm>
            <a:custGeom>
              <a:avLst/>
              <a:gdLst/>
              <a:ahLst/>
              <a:cxnLst/>
              <a:rect l="l" t="t" r="r" b="b"/>
              <a:pathLst>
                <a:path w="150" h="1490" extrusionOk="0">
                  <a:moveTo>
                    <a:pt x="29" y="0"/>
                  </a:moveTo>
                  <a:cubicBezTo>
                    <a:pt x="38" y="490"/>
                    <a:pt x="29" y="990"/>
                    <a:pt x="0" y="1480"/>
                  </a:cubicBezTo>
                  <a:lnTo>
                    <a:pt x="106" y="1489"/>
                  </a:lnTo>
                  <a:cubicBezTo>
                    <a:pt x="135" y="994"/>
                    <a:pt x="149" y="495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8649102" y="2434750"/>
              <a:ext cx="5704" cy="10337"/>
            </a:xfrm>
            <a:custGeom>
              <a:avLst/>
              <a:gdLst/>
              <a:ahLst/>
              <a:cxnLst/>
              <a:rect l="l" t="t" r="r" b="b"/>
              <a:pathLst>
                <a:path w="165" h="299" extrusionOk="0">
                  <a:moveTo>
                    <a:pt x="59" y="0"/>
                  </a:moveTo>
                  <a:lnTo>
                    <a:pt x="1" y="275"/>
                  </a:lnTo>
                  <a:lnTo>
                    <a:pt x="107" y="299"/>
                  </a:lnTo>
                  <a:lnTo>
                    <a:pt x="165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8615048" y="2452520"/>
              <a:ext cx="22299" cy="5704"/>
            </a:xfrm>
            <a:custGeom>
              <a:avLst/>
              <a:gdLst/>
              <a:ahLst/>
              <a:cxnLst/>
              <a:rect l="l" t="t" r="r" b="b"/>
              <a:pathLst>
                <a:path w="645" h="165" extrusionOk="0">
                  <a:moveTo>
                    <a:pt x="635" y="0"/>
                  </a:moveTo>
                  <a:lnTo>
                    <a:pt x="1" y="54"/>
                  </a:lnTo>
                  <a:lnTo>
                    <a:pt x="10" y="164"/>
                  </a:lnTo>
                  <a:lnTo>
                    <a:pt x="644" y="107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8420992" y="2195645"/>
              <a:ext cx="180468" cy="222025"/>
            </a:xfrm>
            <a:custGeom>
              <a:avLst/>
              <a:gdLst/>
              <a:ahLst/>
              <a:cxnLst/>
              <a:rect l="l" t="t" r="r" b="b"/>
              <a:pathLst>
                <a:path w="5220" h="6422" extrusionOk="0">
                  <a:moveTo>
                    <a:pt x="2721" y="1"/>
                  </a:moveTo>
                  <a:lnTo>
                    <a:pt x="0" y="2447"/>
                  </a:lnTo>
                  <a:lnTo>
                    <a:pt x="1303" y="2447"/>
                  </a:lnTo>
                  <a:lnTo>
                    <a:pt x="1303" y="6421"/>
                  </a:lnTo>
                  <a:lnTo>
                    <a:pt x="3917" y="6421"/>
                  </a:lnTo>
                  <a:lnTo>
                    <a:pt x="3917" y="2447"/>
                  </a:lnTo>
                  <a:lnTo>
                    <a:pt x="5219" y="2447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8416014" y="2193191"/>
              <a:ext cx="190114" cy="226312"/>
            </a:xfrm>
            <a:custGeom>
              <a:avLst/>
              <a:gdLst/>
              <a:ahLst/>
              <a:cxnLst/>
              <a:rect l="l" t="t" r="r" b="b"/>
              <a:pathLst>
                <a:path w="5499" h="6546" extrusionOk="0">
                  <a:moveTo>
                    <a:pt x="2859" y="149"/>
                  </a:moveTo>
                  <a:lnTo>
                    <a:pt x="5230" y="2465"/>
                  </a:lnTo>
                  <a:lnTo>
                    <a:pt x="4004" y="2465"/>
                  </a:lnTo>
                  <a:lnTo>
                    <a:pt x="4004" y="6435"/>
                  </a:lnTo>
                  <a:lnTo>
                    <a:pt x="1504" y="6435"/>
                  </a:lnTo>
                  <a:lnTo>
                    <a:pt x="1504" y="2465"/>
                  </a:lnTo>
                  <a:lnTo>
                    <a:pt x="284" y="2465"/>
                  </a:lnTo>
                  <a:lnTo>
                    <a:pt x="2859" y="149"/>
                  </a:lnTo>
                  <a:close/>
                  <a:moveTo>
                    <a:pt x="2865" y="0"/>
                  </a:moveTo>
                  <a:lnTo>
                    <a:pt x="0" y="2576"/>
                  </a:lnTo>
                  <a:lnTo>
                    <a:pt x="1395" y="2576"/>
                  </a:lnTo>
                  <a:lnTo>
                    <a:pt x="1395" y="6545"/>
                  </a:lnTo>
                  <a:lnTo>
                    <a:pt x="4114" y="6545"/>
                  </a:lnTo>
                  <a:lnTo>
                    <a:pt x="4114" y="2576"/>
                  </a:lnTo>
                  <a:lnTo>
                    <a:pt x="5498" y="2576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8473508" y="2288369"/>
              <a:ext cx="5186" cy="40104"/>
            </a:xfrm>
            <a:custGeom>
              <a:avLst/>
              <a:gdLst/>
              <a:ahLst/>
              <a:cxnLst/>
              <a:rect l="l" t="t" r="r" b="b"/>
              <a:pathLst>
                <a:path w="150" h="1160" extrusionOk="0">
                  <a:moveTo>
                    <a:pt x="43" y="0"/>
                  </a:moveTo>
                  <a:cubicBezTo>
                    <a:pt x="10" y="385"/>
                    <a:pt x="0" y="774"/>
                    <a:pt x="14" y="1159"/>
                  </a:cubicBezTo>
                  <a:lnTo>
                    <a:pt x="125" y="1153"/>
                  </a:lnTo>
                  <a:cubicBezTo>
                    <a:pt x="111" y="774"/>
                    <a:pt x="116" y="390"/>
                    <a:pt x="149" y="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8473992" y="2342026"/>
              <a:ext cx="3838" cy="12515"/>
            </a:xfrm>
            <a:custGeom>
              <a:avLst/>
              <a:gdLst/>
              <a:ahLst/>
              <a:cxnLst/>
              <a:rect l="l" t="t" r="r" b="b"/>
              <a:pathLst>
                <a:path w="111" h="362" extrusionOk="0">
                  <a:moveTo>
                    <a:pt x="0" y="1"/>
                  </a:moveTo>
                  <a:lnTo>
                    <a:pt x="0" y="362"/>
                  </a:lnTo>
                  <a:lnTo>
                    <a:pt x="111" y="362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783147" y="582489"/>
              <a:ext cx="582900" cy="582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7607222" y="1012989"/>
              <a:ext cx="582900" cy="5829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3" name="Google Shape;163;p15"/>
            <p:cNvGrpSpPr/>
            <p:nvPr/>
          </p:nvGrpSpPr>
          <p:grpSpPr>
            <a:xfrm>
              <a:off x="6934940" y="734881"/>
              <a:ext cx="279153" cy="278117"/>
              <a:chOff x="7718153" y="2299694"/>
              <a:chExt cx="458079" cy="456379"/>
            </a:xfrm>
          </p:grpSpPr>
          <p:sp>
            <p:nvSpPr>
              <p:cNvPr id="164" name="Google Shape;164;p15"/>
              <p:cNvSpPr/>
              <p:nvPr/>
            </p:nvSpPr>
            <p:spPr>
              <a:xfrm>
                <a:off x="7869608" y="2299694"/>
                <a:ext cx="154429" cy="97827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3054" extrusionOk="0">
                    <a:moveTo>
                      <a:pt x="2413" y="0"/>
                    </a:moveTo>
                    <a:cubicBezTo>
                      <a:pt x="2318" y="0"/>
                      <a:pt x="2225" y="52"/>
                      <a:pt x="2132" y="157"/>
                    </a:cubicBezTo>
                    <a:lnTo>
                      <a:pt x="974" y="1408"/>
                    </a:lnTo>
                    <a:cubicBezTo>
                      <a:pt x="487" y="1895"/>
                      <a:pt x="186" y="2474"/>
                      <a:pt x="0" y="3053"/>
                    </a:cubicBezTo>
                    <a:lnTo>
                      <a:pt x="4821" y="3053"/>
                    </a:lnTo>
                    <a:cubicBezTo>
                      <a:pt x="4635" y="2474"/>
                      <a:pt x="4357" y="1895"/>
                      <a:pt x="3871" y="1408"/>
                    </a:cubicBezTo>
                    <a:lnTo>
                      <a:pt x="2712" y="157"/>
                    </a:lnTo>
                    <a:cubicBezTo>
                      <a:pt x="2607" y="52"/>
                      <a:pt x="2509" y="0"/>
                      <a:pt x="2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7934924" y="2474693"/>
                <a:ext cx="24537" cy="27516"/>
              </a:xfrm>
              <a:custGeom>
                <a:avLst/>
                <a:gdLst/>
                <a:ahLst/>
                <a:cxnLst/>
                <a:rect l="l" t="t" r="r" b="b"/>
                <a:pathLst>
                  <a:path w="766" h="859" extrusionOk="0">
                    <a:moveTo>
                      <a:pt x="371" y="1"/>
                    </a:moveTo>
                    <a:cubicBezTo>
                      <a:pt x="186" y="1"/>
                      <a:pt x="1" y="186"/>
                      <a:pt x="1" y="395"/>
                    </a:cubicBezTo>
                    <a:cubicBezTo>
                      <a:pt x="1" y="673"/>
                      <a:pt x="186" y="858"/>
                      <a:pt x="371" y="858"/>
                    </a:cubicBezTo>
                    <a:cubicBezTo>
                      <a:pt x="580" y="858"/>
                      <a:pt x="765" y="673"/>
                      <a:pt x="765" y="395"/>
                    </a:cubicBezTo>
                    <a:cubicBezTo>
                      <a:pt x="765" y="186"/>
                      <a:pt x="580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7866629" y="2424945"/>
                <a:ext cx="161123" cy="161123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5030" extrusionOk="0">
                    <a:moveTo>
                      <a:pt x="2503" y="673"/>
                    </a:moveTo>
                    <a:cubicBezTo>
                      <a:pt x="3176" y="673"/>
                      <a:pt x="3755" y="1252"/>
                      <a:pt x="3755" y="1948"/>
                    </a:cubicBezTo>
                    <a:cubicBezTo>
                      <a:pt x="3755" y="2620"/>
                      <a:pt x="3176" y="3199"/>
                      <a:pt x="2503" y="3199"/>
                    </a:cubicBezTo>
                    <a:cubicBezTo>
                      <a:pt x="1831" y="3199"/>
                      <a:pt x="1252" y="2620"/>
                      <a:pt x="1252" y="1948"/>
                    </a:cubicBezTo>
                    <a:cubicBezTo>
                      <a:pt x="1252" y="1252"/>
                      <a:pt x="1831" y="673"/>
                      <a:pt x="2503" y="673"/>
                    </a:cubicBezTo>
                    <a:close/>
                    <a:moveTo>
                      <a:pt x="1" y="1"/>
                    </a:moveTo>
                    <a:lnTo>
                      <a:pt x="1" y="5030"/>
                    </a:lnTo>
                    <a:lnTo>
                      <a:pt x="5030" y="5030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8055211" y="2493241"/>
                <a:ext cx="31200" cy="9283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898" extrusionOk="0">
                    <a:moveTo>
                      <a:pt x="0" y="1"/>
                    </a:moveTo>
                    <a:lnTo>
                      <a:pt x="0" y="2898"/>
                    </a:lnTo>
                    <a:lnTo>
                      <a:pt x="579" y="2898"/>
                    </a:lnTo>
                    <a:cubicBezTo>
                      <a:pt x="765" y="2898"/>
                      <a:pt x="973" y="2712"/>
                      <a:pt x="973" y="2504"/>
                    </a:cubicBezTo>
                    <a:lnTo>
                      <a:pt x="973" y="1832"/>
                    </a:lnTo>
                    <a:cubicBezTo>
                      <a:pt x="973" y="1067"/>
                      <a:pt x="579" y="39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7807975" y="2493241"/>
                <a:ext cx="30463" cy="9283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898" extrusionOk="0">
                    <a:moveTo>
                      <a:pt x="951" y="1"/>
                    </a:moveTo>
                    <a:cubicBezTo>
                      <a:pt x="372" y="395"/>
                      <a:pt x="1" y="1067"/>
                      <a:pt x="1" y="1832"/>
                    </a:cubicBezTo>
                    <a:lnTo>
                      <a:pt x="1" y="2504"/>
                    </a:lnTo>
                    <a:cubicBezTo>
                      <a:pt x="1" y="2712"/>
                      <a:pt x="186" y="2898"/>
                      <a:pt x="372" y="2898"/>
                    </a:cubicBezTo>
                    <a:lnTo>
                      <a:pt x="951" y="2898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7879250" y="2613527"/>
                <a:ext cx="135882" cy="43820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1368" extrusionOk="0">
                    <a:moveTo>
                      <a:pt x="1" y="0"/>
                    </a:moveTo>
                    <a:lnTo>
                      <a:pt x="371" y="1066"/>
                    </a:lnTo>
                    <a:cubicBezTo>
                      <a:pt x="371" y="1275"/>
                      <a:pt x="580" y="1368"/>
                      <a:pt x="765" y="1368"/>
                    </a:cubicBezTo>
                    <a:lnTo>
                      <a:pt x="3477" y="1368"/>
                    </a:lnTo>
                    <a:cubicBezTo>
                      <a:pt x="3662" y="1368"/>
                      <a:pt x="3848" y="1275"/>
                      <a:pt x="3848" y="1066"/>
                    </a:cubicBezTo>
                    <a:lnTo>
                      <a:pt x="42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7733753" y="2626148"/>
                <a:ext cx="426865" cy="129924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4056" extrusionOk="0">
                    <a:moveTo>
                      <a:pt x="3755" y="0"/>
                    </a:moveTo>
                    <a:cubicBezTo>
                      <a:pt x="3476" y="186"/>
                      <a:pt x="3175" y="580"/>
                      <a:pt x="2990" y="881"/>
                    </a:cubicBezTo>
                    <a:lnTo>
                      <a:pt x="2897" y="881"/>
                    </a:lnTo>
                    <a:cubicBezTo>
                      <a:pt x="2225" y="881"/>
                      <a:pt x="1530" y="1460"/>
                      <a:pt x="1344" y="2132"/>
                    </a:cubicBezTo>
                    <a:cubicBezTo>
                      <a:pt x="580" y="2225"/>
                      <a:pt x="0" y="2897"/>
                      <a:pt x="0" y="3662"/>
                    </a:cubicBezTo>
                    <a:cubicBezTo>
                      <a:pt x="0" y="3871"/>
                      <a:pt x="186" y="4056"/>
                      <a:pt x="371" y="4056"/>
                    </a:cubicBezTo>
                    <a:lnTo>
                      <a:pt x="12932" y="4056"/>
                    </a:lnTo>
                    <a:cubicBezTo>
                      <a:pt x="13117" y="4056"/>
                      <a:pt x="13326" y="3871"/>
                      <a:pt x="13326" y="3662"/>
                    </a:cubicBezTo>
                    <a:cubicBezTo>
                      <a:pt x="13326" y="2897"/>
                      <a:pt x="12747" y="2225"/>
                      <a:pt x="11959" y="2132"/>
                    </a:cubicBezTo>
                    <a:cubicBezTo>
                      <a:pt x="11773" y="1460"/>
                      <a:pt x="11101" y="881"/>
                      <a:pt x="10429" y="881"/>
                    </a:cubicBezTo>
                    <a:lnTo>
                      <a:pt x="10336" y="881"/>
                    </a:lnTo>
                    <a:cubicBezTo>
                      <a:pt x="10220" y="580"/>
                      <a:pt x="9850" y="186"/>
                      <a:pt x="9548" y="0"/>
                    </a:cubicBezTo>
                    <a:lnTo>
                      <a:pt x="9270" y="974"/>
                    </a:lnTo>
                    <a:cubicBezTo>
                      <a:pt x="9062" y="1460"/>
                      <a:pt x="8598" y="1831"/>
                      <a:pt x="8019" y="1831"/>
                    </a:cubicBezTo>
                    <a:lnTo>
                      <a:pt x="7903" y="1831"/>
                    </a:lnTo>
                    <a:lnTo>
                      <a:pt x="7903" y="2619"/>
                    </a:lnTo>
                    <a:cubicBezTo>
                      <a:pt x="7903" y="2897"/>
                      <a:pt x="7718" y="3083"/>
                      <a:pt x="7532" y="3083"/>
                    </a:cubicBezTo>
                    <a:cubicBezTo>
                      <a:pt x="7231" y="3083"/>
                      <a:pt x="7045" y="2897"/>
                      <a:pt x="7045" y="2619"/>
                    </a:cubicBezTo>
                    <a:lnTo>
                      <a:pt x="7045" y="1831"/>
                    </a:lnTo>
                    <a:lnTo>
                      <a:pt x="6281" y="1831"/>
                    </a:lnTo>
                    <a:lnTo>
                      <a:pt x="6281" y="2619"/>
                    </a:lnTo>
                    <a:cubicBezTo>
                      <a:pt x="6281" y="2897"/>
                      <a:pt x="6072" y="3083"/>
                      <a:pt x="5794" y="3083"/>
                    </a:cubicBezTo>
                    <a:cubicBezTo>
                      <a:pt x="5585" y="3083"/>
                      <a:pt x="5400" y="2897"/>
                      <a:pt x="5400" y="2619"/>
                    </a:cubicBezTo>
                    <a:lnTo>
                      <a:pt x="5400" y="1831"/>
                    </a:lnTo>
                    <a:lnTo>
                      <a:pt x="5307" y="1831"/>
                    </a:lnTo>
                    <a:cubicBezTo>
                      <a:pt x="4728" y="1831"/>
                      <a:pt x="4241" y="1460"/>
                      <a:pt x="4056" y="974"/>
                    </a:cubicBezTo>
                    <a:lnTo>
                      <a:pt x="37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7718153" y="2627974"/>
                <a:ext cx="58684" cy="39464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232" extrusionOk="0">
                    <a:moveTo>
                      <a:pt x="431" y="0"/>
                    </a:moveTo>
                    <a:cubicBezTo>
                      <a:pt x="293" y="0"/>
                      <a:pt x="162" y="91"/>
                      <a:pt x="93" y="245"/>
                    </a:cubicBezTo>
                    <a:cubicBezTo>
                      <a:pt x="1" y="430"/>
                      <a:pt x="93" y="708"/>
                      <a:pt x="279" y="708"/>
                    </a:cubicBezTo>
                    <a:lnTo>
                      <a:pt x="1252" y="1195"/>
                    </a:lnTo>
                    <a:cubicBezTo>
                      <a:pt x="1302" y="1220"/>
                      <a:pt x="1353" y="1231"/>
                      <a:pt x="1403" y="1231"/>
                    </a:cubicBezTo>
                    <a:cubicBezTo>
                      <a:pt x="1541" y="1231"/>
                      <a:pt x="1671" y="1145"/>
                      <a:pt x="1739" y="1009"/>
                    </a:cubicBezTo>
                    <a:cubicBezTo>
                      <a:pt x="1831" y="708"/>
                      <a:pt x="1739" y="523"/>
                      <a:pt x="1553" y="430"/>
                    </a:cubicBezTo>
                    <a:lnTo>
                      <a:pt x="580" y="36"/>
                    </a:lnTo>
                    <a:cubicBezTo>
                      <a:pt x="531" y="12"/>
                      <a:pt x="481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7736700" y="2563042"/>
                <a:ext cx="52758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641" extrusionOk="0">
                    <a:moveTo>
                      <a:pt x="519" y="0"/>
                    </a:moveTo>
                    <a:cubicBezTo>
                      <a:pt x="412" y="0"/>
                      <a:pt x="291" y="47"/>
                      <a:pt x="186" y="139"/>
                    </a:cubicBezTo>
                    <a:cubicBezTo>
                      <a:pt x="94" y="325"/>
                      <a:pt x="1" y="533"/>
                      <a:pt x="186" y="719"/>
                    </a:cubicBezTo>
                    <a:lnTo>
                      <a:pt x="858" y="1484"/>
                    </a:lnTo>
                    <a:cubicBezTo>
                      <a:pt x="963" y="1588"/>
                      <a:pt x="1084" y="1640"/>
                      <a:pt x="1206" y="1640"/>
                    </a:cubicBezTo>
                    <a:cubicBezTo>
                      <a:pt x="1328" y="1640"/>
                      <a:pt x="1449" y="1588"/>
                      <a:pt x="1554" y="1484"/>
                    </a:cubicBezTo>
                    <a:cubicBezTo>
                      <a:pt x="1646" y="1298"/>
                      <a:pt x="1646" y="1113"/>
                      <a:pt x="1554" y="904"/>
                    </a:cubicBezTo>
                    <a:lnTo>
                      <a:pt x="766" y="139"/>
                    </a:lnTo>
                    <a:cubicBezTo>
                      <a:pt x="719" y="47"/>
                      <a:pt x="627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8116811" y="2627974"/>
                <a:ext cx="59420" cy="3946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232" extrusionOk="0">
                    <a:moveTo>
                      <a:pt x="1420" y="0"/>
                    </a:moveTo>
                    <a:cubicBezTo>
                      <a:pt x="1373" y="0"/>
                      <a:pt x="1324" y="12"/>
                      <a:pt x="1275" y="36"/>
                    </a:cubicBezTo>
                    <a:lnTo>
                      <a:pt x="302" y="430"/>
                    </a:lnTo>
                    <a:cubicBezTo>
                      <a:pt x="116" y="523"/>
                      <a:pt x="1" y="708"/>
                      <a:pt x="116" y="1009"/>
                    </a:cubicBezTo>
                    <a:cubicBezTo>
                      <a:pt x="184" y="1145"/>
                      <a:pt x="302" y="1231"/>
                      <a:pt x="433" y="1231"/>
                    </a:cubicBezTo>
                    <a:cubicBezTo>
                      <a:pt x="481" y="1231"/>
                      <a:pt x="530" y="1220"/>
                      <a:pt x="580" y="1195"/>
                    </a:cubicBezTo>
                    <a:lnTo>
                      <a:pt x="1553" y="708"/>
                    </a:lnTo>
                    <a:cubicBezTo>
                      <a:pt x="1739" y="708"/>
                      <a:pt x="1855" y="430"/>
                      <a:pt x="1739" y="245"/>
                    </a:cubicBezTo>
                    <a:cubicBezTo>
                      <a:pt x="1670" y="91"/>
                      <a:pt x="1552" y="0"/>
                      <a:pt x="14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8104927" y="2563042"/>
                <a:ext cx="52758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641" extrusionOk="0">
                    <a:moveTo>
                      <a:pt x="1113" y="0"/>
                    </a:moveTo>
                    <a:cubicBezTo>
                      <a:pt x="1003" y="0"/>
                      <a:pt x="905" y="47"/>
                      <a:pt x="858" y="139"/>
                    </a:cubicBezTo>
                    <a:lnTo>
                      <a:pt x="93" y="904"/>
                    </a:lnTo>
                    <a:cubicBezTo>
                      <a:pt x="1" y="1113"/>
                      <a:pt x="1" y="1298"/>
                      <a:pt x="186" y="1484"/>
                    </a:cubicBezTo>
                    <a:cubicBezTo>
                      <a:pt x="233" y="1588"/>
                      <a:pt x="331" y="1640"/>
                      <a:pt x="441" y="1640"/>
                    </a:cubicBezTo>
                    <a:cubicBezTo>
                      <a:pt x="551" y="1640"/>
                      <a:pt x="673" y="1588"/>
                      <a:pt x="766" y="1484"/>
                    </a:cubicBezTo>
                    <a:lnTo>
                      <a:pt x="1438" y="719"/>
                    </a:lnTo>
                    <a:cubicBezTo>
                      <a:pt x="1646" y="533"/>
                      <a:pt x="1530" y="325"/>
                      <a:pt x="1438" y="139"/>
                    </a:cubicBezTo>
                    <a:cubicBezTo>
                      <a:pt x="1345" y="47"/>
                      <a:pt x="1223" y="0"/>
                      <a:pt x="1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5" name="Google Shape;175;p15"/>
            <p:cNvSpPr/>
            <p:nvPr/>
          </p:nvSpPr>
          <p:spPr>
            <a:xfrm>
              <a:off x="5994120" y="3164412"/>
              <a:ext cx="30113" cy="17010"/>
            </a:xfrm>
            <a:custGeom>
              <a:avLst/>
              <a:gdLst/>
              <a:ahLst/>
              <a:cxnLst/>
              <a:rect l="l" t="t" r="r" b="b"/>
              <a:pathLst>
                <a:path w="871" h="492" extrusionOk="0">
                  <a:moveTo>
                    <a:pt x="870" y="1"/>
                  </a:moveTo>
                  <a:lnTo>
                    <a:pt x="807" y="36"/>
                  </a:lnTo>
                  <a:lnTo>
                    <a:pt x="807" y="36"/>
                  </a:lnTo>
                  <a:cubicBezTo>
                    <a:pt x="828" y="25"/>
                    <a:pt x="849" y="13"/>
                    <a:pt x="870" y="1"/>
                  </a:cubicBezTo>
                  <a:close/>
                  <a:moveTo>
                    <a:pt x="807" y="36"/>
                  </a:moveTo>
                  <a:cubicBezTo>
                    <a:pt x="539" y="187"/>
                    <a:pt x="268" y="339"/>
                    <a:pt x="0" y="491"/>
                  </a:cubicBezTo>
                  <a:lnTo>
                    <a:pt x="807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5993117" y="3162753"/>
              <a:ext cx="31945" cy="20294"/>
            </a:xfrm>
            <a:custGeom>
              <a:avLst/>
              <a:gdLst/>
              <a:ahLst/>
              <a:cxnLst/>
              <a:rect l="l" t="t" r="r" b="b"/>
              <a:pathLst>
                <a:path w="924" h="587" extrusionOk="0">
                  <a:moveTo>
                    <a:pt x="870" y="1"/>
                  </a:moveTo>
                  <a:lnTo>
                    <a:pt x="1" y="491"/>
                  </a:lnTo>
                  <a:lnTo>
                    <a:pt x="58" y="586"/>
                  </a:lnTo>
                  <a:lnTo>
                    <a:pt x="923" y="96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6196992" y="3101801"/>
              <a:ext cx="7813" cy="26413"/>
            </a:xfrm>
            <a:custGeom>
              <a:avLst/>
              <a:gdLst/>
              <a:ahLst/>
              <a:cxnLst/>
              <a:rect l="l" t="t" r="r" b="b"/>
              <a:pathLst>
                <a:path w="226" h="764" extrusionOk="0">
                  <a:moveTo>
                    <a:pt x="163" y="0"/>
                  </a:moveTo>
                  <a:lnTo>
                    <a:pt x="1" y="764"/>
                  </a:lnTo>
                  <a:cubicBezTo>
                    <a:pt x="163" y="553"/>
                    <a:pt x="226" y="264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195470" y="3101421"/>
              <a:ext cx="11340" cy="27969"/>
            </a:xfrm>
            <a:custGeom>
              <a:avLst/>
              <a:gdLst/>
              <a:ahLst/>
              <a:cxnLst/>
              <a:rect l="l" t="t" r="r" b="b"/>
              <a:pathLst>
                <a:path w="328" h="809" extrusionOk="0">
                  <a:moveTo>
                    <a:pt x="260" y="1"/>
                  </a:moveTo>
                  <a:lnTo>
                    <a:pt x="154" y="25"/>
                  </a:lnTo>
                  <a:cubicBezTo>
                    <a:pt x="212" y="271"/>
                    <a:pt x="154" y="544"/>
                    <a:pt x="1" y="741"/>
                  </a:cubicBezTo>
                  <a:lnTo>
                    <a:pt x="87" y="808"/>
                  </a:lnTo>
                  <a:cubicBezTo>
                    <a:pt x="260" y="583"/>
                    <a:pt x="327" y="280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5775138" y="3178552"/>
              <a:ext cx="7502" cy="657258"/>
            </a:xfrm>
            <a:custGeom>
              <a:avLst/>
              <a:gdLst/>
              <a:ahLst/>
              <a:cxnLst/>
              <a:rect l="l" t="t" r="r" b="b"/>
              <a:pathLst>
                <a:path w="217" h="19011" extrusionOk="0">
                  <a:moveTo>
                    <a:pt x="0" y="0"/>
                  </a:moveTo>
                  <a:lnTo>
                    <a:pt x="0" y="19011"/>
                  </a:lnTo>
                  <a:lnTo>
                    <a:pt x="217" y="1901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5652509" y="3820359"/>
              <a:ext cx="238654" cy="134418"/>
            </a:xfrm>
            <a:custGeom>
              <a:avLst/>
              <a:gdLst/>
              <a:ahLst/>
              <a:cxnLst/>
              <a:rect l="l" t="t" r="r" b="b"/>
              <a:pathLst>
                <a:path w="6903" h="3888" extrusionOk="0">
                  <a:moveTo>
                    <a:pt x="3662" y="1"/>
                  </a:moveTo>
                  <a:lnTo>
                    <a:pt x="1" y="3739"/>
                  </a:lnTo>
                  <a:lnTo>
                    <a:pt x="160" y="3887"/>
                  </a:lnTo>
                  <a:lnTo>
                    <a:pt x="3653" y="322"/>
                  </a:lnTo>
                  <a:lnTo>
                    <a:pt x="6738" y="3883"/>
                  </a:lnTo>
                  <a:lnTo>
                    <a:pt x="6902" y="3743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513769" y="3818838"/>
              <a:ext cx="536358" cy="117685"/>
            </a:xfrm>
            <a:custGeom>
              <a:avLst/>
              <a:gdLst/>
              <a:ahLst/>
              <a:cxnLst/>
              <a:rect l="l" t="t" r="r" b="b"/>
              <a:pathLst>
                <a:path w="15514" h="3404" extrusionOk="0">
                  <a:moveTo>
                    <a:pt x="7633" y="1"/>
                  </a:moveTo>
                  <a:lnTo>
                    <a:pt x="1" y="3201"/>
                  </a:lnTo>
                  <a:lnTo>
                    <a:pt x="83" y="3403"/>
                  </a:lnTo>
                  <a:lnTo>
                    <a:pt x="7633" y="236"/>
                  </a:lnTo>
                  <a:lnTo>
                    <a:pt x="15432" y="3403"/>
                  </a:lnTo>
                  <a:lnTo>
                    <a:pt x="15514" y="3201"/>
                  </a:lnTo>
                  <a:lnTo>
                    <a:pt x="7675" y="20"/>
                  </a:lnTo>
                  <a:lnTo>
                    <a:pt x="7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6005252" y="3904094"/>
              <a:ext cx="61816" cy="61850"/>
            </a:xfrm>
            <a:custGeom>
              <a:avLst/>
              <a:gdLst/>
              <a:ahLst/>
              <a:cxnLst/>
              <a:rect l="l" t="t" r="r" b="b"/>
              <a:pathLst>
                <a:path w="1788" h="1789" extrusionOk="0">
                  <a:moveTo>
                    <a:pt x="894" y="1"/>
                  </a:moveTo>
                  <a:cubicBezTo>
                    <a:pt x="404" y="1"/>
                    <a:pt x="0" y="399"/>
                    <a:pt x="0" y="895"/>
                  </a:cubicBezTo>
                  <a:cubicBezTo>
                    <a:pt x="0" y="1389"/>
                    <a:pt x="404" y="1788"/>
                    <a:pt x="894" y="1788"/>
                  </a:cubicBezTo>
                  <a:cubicBezTo>
                    <a:pt x="1389" y="1788"/>
                    <a:pt x="1788" y="1389"/>
                    <a:pt x="1788" y="895"/>
                  </a:cubicBezTo>
                  <a:cubicBezTo>
                    <a:pt x="1788" y="399"/>
                    <a:pt x="1389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5492542" y="3908416"/>
              <a:ext cx="53345" cy="53345"/>
            </a:xfrm>
            <a:custGeom>
              <a:avLst/>
              <a:gdLst/>
              <a:ahLst/>
              <a:cxnLst/>
              <a:rect l="l" t="t" r="r" b="b"/>
              <a:pathLst>
                <a:path w="1543" h="1543" extrusionOk="0">
                  <a:moveTo>
                    <a:pt x="770" y="0"/>
                  </a:moveTo>
                  <a:cubicBezTo>
                    <a:pt x="346" y="0"/>
                    <a:pt x="0" y="342"/>
                    <a:pt x="0" y="770"/>
                  </a:cubicBezTo>
                  <a:cubicBezTo>
                    <a:pt x="0" y="1196"/>
                    <a:pt x="346" y="1542"/>
                    <a:pt x="770" y="1542"/>
                  </a:cubicBezTo>
                  <a:cubicBezTo>
                    <a:pt x="1196" y="1542"/>
                    <a:pt x="1542" y="1196"/>
                    <a:pt x="1542" y="770"/>
                  </a:cubicBezTo>
                  <a:cubicBezTo>
                    <a:pt x="1542" y="342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5626787" y="3913567"/>
              <a:ext cx="72810" cy="72948"/>
            </a:xfrm>
            <a:custGeom>
              <a:avLst/>
              <a:gdLst/>
              <a:ahLst/>
              <a:cxnLst/>
              <a:rect l="l" t="t" r="r" b="b"/>
              <a:pathLst>
                <a:path w="2106" h="2110" extrusionOk="0">
                  <a:moveTo>
                    <a:pt x="1052" y="0"/>
                  </a:moveTo>
                  <a:cubicBezTo>
                    <a:pt x="471" y="0"/>
                    <a:pt x="1" y="476"/>
                    <a:pt x="1" y="1058"/>
                  </a:cubicBezTo>
                  <a:cubicBezTo>
                    <a:pt x="1" y="1639"/>
                    <a:pt x="471" y="2109"/>
                    <a:pt x="1052" y="2109"/>
                  </a:cubicBezTo>
                  <a:cubicBezTo>
                    <a:pt x="1634" y="2109"/>
                    <a:pt x="2106" y="1639"/>
                    <a:pt x="2106" y="1058"/>
                  </a:cubicBezTo>
                  <a:cubicBezTo>
                    <a:pt x="2106" y="476"/>
                    <a:pt x="1634" y="0"/>
                    <a:pt x="1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5854413" y="3925668"/>
              <a:ext cx="66656" cy="66656"/>
            </a:xfrm>
            <a:custGeom>
              <a:avLst/>
              <a:gdLst/>
              <a:ahLst/>
              <a:cxnLst/>
              <a:rect l="l" t="t" r="r" b="b"/>
              <a:pathLst>
                <a:path w="1928" h="1928" extrusionOk="0">
                  <a:moveTo>
                    <a:pt x="961" y="1"/>
                  </a:moveTo>
                  <a:cubicBezTo>
                    <a:pt x="433" y="1"/>
                    <a:pt x="0" y="433"/>
                    <a:pt x="0" y="967"/>
                  </a:cubicBezTo>
                  <a:cubicBezTo>
                    <a:pt x="0" y="1495"/>
                    <a:pt x="433" y="1928"/>
                    <a:pt x="961" y="1928"/>
                  </a:cubicBezTo>
                  <a:cubicBezTo>
                    <a:pt x="1495" y="1928"/>
                    <a:pt x="1927" y="1495"/>
                    <a:pt x="1927" y="967"/>
                  </a:cubicBezTo>
                  <a:cubicBezTo>
                    <a:pt x="1927" y="433"/>
                    <a:pt x="1495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5203101" y="2441982"/>
              <a:ext cx="1016328" cy="890760"/>
            </a:xfrm>
            <a:custGeom>
              <a:avLst/>
              <a:gdLst/>
              <a:ahLst/>
              <a:cxnLst/>
              <a:rect l="l" t="t" r="r" b="b"/>
              <a:pathLst>
                <a:path w="29397" h="25765" extrusionOk="0">
                  <a:moveTo>
                    <a:pt x="7087" y="0"/>
                  </a:moveTo>
                  <a:cubicBezTo>
                    <a:pt x="6999" y="0"/>
                    <a:pt x="6912" y="2"/>
                    <a:pt x="6824" y="6"/>
                  </a:cubicBezTo>
                  <a:cubicBezTo>
                    <a:pt x="4628" y="108"/>
                    <a:pt x="2490" y="1323"/>
                    <a:pt x="1408" y="3251"/>
                  </a:cubicBezTo>
                  <a:cubicBezTo>
                    <a:pt x="77" y="5624"/>
                    <a:pt x="0" y="8262"/>
                    <a:pt x="409" y="10915"/>
                  </a:cubicBezTo>
                  <a:cubicBezTo>
                    <a:pt x="1370" y="17109"/>
                    <a:pt x="5518" y="22967"/>
                    <a:pt x="11453" y="24996"/>
                  </a:cubicBezTo>
                  <a:cubicBezTo>
                    <a:pt x="13009" y="25527"/>
                    <a:pt x="14594" y="25765"/>
                    <a:pt x="16236" y="25765"/>
                  </a:cubicBezTo>
                  <a:cubicBezTo>
                    <a:pt x="16287" y="25765"/>
                    <a:pt x="16337" y="25765"/>
                    <a:pt x="16388" y="25764"/>
                  </a:cubicBezTo>
                  <a:cubicBezTo>
                    <a:pt x="19199" y="25735"/>
                    <a:pt x="22064" y="25582"/>
                    <a:pt x="24712" y="24626"/>
                  </a:cubicBezTo>
                  <a:cubicBezTo>
                    <a:pt x="25500" y="24337"/>
                    <a:pt x="26187" y="24131"/>
                    <a:pt x="26735" y="23482"/>
                  </a:cubicBezTo>
                  <a:cubicBezTo>
                    <a:pt x="27325" y="22785"/>
                    <a:pt x="27820" y="22002"/>
                    <a:pt x="28210" y="21175"/>
                  </a:cubicBezTo>
                  <a:cubicBezTo>
                    <a:pt x="28412" y="20738"/>
                    <a:pt x="28590" y="20291"/>
                    <a:pt x="28738" y="19835"/>
                  </a:cubicBezTo>
                  <a:cubicBezTo>
                    <a:pt x="29166" y="18537"/>
                    <a:pt x="29377" y="17162"/>
                    <a:pt x="29392" y="15798"/>
                  </a:cubicBezTo>
                  <a:cubicBezTo>
                    <a:pt x="29397" y="14807"/>
                    <a:pt x="29233" y="13678"/>
                    <a:pt x="28417" y="13112"/>
                  </a:cubicBezTo>
                  <a:cubicBezTo>
                    <a:pt x="27951" y="12789"/>
                    <a:pt x="27354" y="12722"/>
                    <a:pt x="26782" y="12674"/>
                  </a:cubicBezTo>
                  <a:cubicBezTo>
                    <a:pt x="23755" y="12429"/>
                    <a:pt x="20536" y="12449"/>
                    <a:pt x="17936" y="10867"/>
                  </a:cubicBezTo>
                  <a:cubicBezTo>
                    <a:pt x="16604" y="10060"/>
                    <a:pt x="15547" y="8883"/>
                    <a:pt x="14629" y="7638"/>
                  </a:cubicBezTo>
                  <a:cubicBezTo>
                    <a:pt x="14168" y="7004"/>
                    <a:pt x="13735" y="6345"/>
                    <a:pt x="13307" y="5687"/>
                  </a:cubicBezTo>
                  <a:cubicBezTo>
                    <a:pt x="12928" y="5101"/>
                    <a:pt x="12236" y="4826"/>
                    <a:pt x="11789" y="4269"/>
                  </a:cubicBezTo>
                  <a:cubicBezTo>
                    <a:pt x="11178" y="3515"/>
                    <a:pt x="10794" y="2630"/>
                    <a:pt x="10237" y="1842"/>
                  </a:cubicBezTo>
                  <a:cubicBezTo>
                    <a:pt x="9876" y="1337"/>
                    <a:pt x="9506" y="818"/>
                    <a:pt x="8987" y="483"/>
                  </a:cubicBezTo>
                  <a:cubicBezTo>
                    <a:pt x="8430" y="121"/>
                    <a:pt x="7754" y="0"/>
                    <a:pt x="7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6409647" y="3614341"/>
              <a:ext cx="307903" cy="116336"/>
            </a:xfrm>
            <a:custGeom>
              <a:avLst/>
              <a:gdLst/>
              <a:ahLst/>
              <a:cxnLst/>
              <a:rect l="l" t="t" r="r" b="b"/>
              <a:pathLst>
                <a:path w="8906" h="3365" extrusionOk="0">
                  <a:moveTo>
                    <a:pt x="2518" y="3196"/>
                  </a:moveTo>
                  <a:lnTo>
                    <a:pt x="2518" y="3196"/>
                  </a:lnTo>
                  <a:cubicBezTo>
                    <a:pt x="2518" y="3196"/>
                    <a:pt x="2518" y="3196"/>
                    <a:pt x="2518" y="3196"/>
                  </a:cubicBezTo>
                  <a:cubicBezTo>
                    <a:pt x="2518" y="3196"/>
                    <a:pt x="2518" y="3196"/>
                    <a:pt x="2518" y="3196"/>
                  </a:cubicBezTo>
                  <a:close/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413" y="961"/>
                    <a:pt x="995" y="2043"/>
                    <a:pt x="1409" y="2999"/>
                  </a:cubicBezTo>
                  <a:cubicBezTo>
                    <a:pt x="1462" y="3124"/>
                    <a:pt x="1520" y="3258"/>
                    <a:pt x="1625" y="3340"/>
                  </a:cubicBezTo>
                  <a:cubicBezTo>
                    <a:pt x="1646" y="3357"/>
                    <a:pt x="1683" y="3364"/>
                    <a:pt x="1732" y="3364"/>
                  </a:cubicBezTo>
                  <a:cubicBezTo>
                    <a:pt x="1968" y="3364"/>
                    <a:pt x="2461" y="3195"/>
                    <a:pt x="2514" y="3195"/>
                  </a:cubicBezTo>
                  <a:cubicBezTo>
                    <a:pt x="2516" y="3195"/>
                    <a:pt x="2518" y="3195"/>
                    <a:pt x="2518" y="3196"/>
                  </a:cubicBezTo>
                  <a:lnTo>
                    <a:pt x="2518" y="3196"/>
                  </a:lnTo>
                  <a:cubicBezTo>
                    <a:pt x="2418" y="2874"/>
                    <a:pt x="2345" y="2542"/>
                    <a:pt x="2303" y="2205"/>
                  </a:cubicBezTo>
                  <a:lnTo>
                    <a:pt x="2303" y="2205"/>
                  </a:lnTo>
                  <a:cubicBezTo>
                    <a:pt x="3194" y="2594"/>
                    <a:pt x="4172" y="2793"/>
                    <a:pt x="5145" y="2793"/>
                  </a:cubicBezTo>
                  <a:cubicBezTo>
                    <a:pt x="5230" y="2793"/>
                    <a:pt x="5316" y="2791"/>
                    <a:pt x="5402" y="2788"/>
                  </a:cubicBezTo>
                  <a:cubicBezTo>
                    <a:pt x="6546" y="2749"/>
                    <a:pt x="7848" y="2591"/>
                    <a:pt x="8675" y="1706"/>
                  </a:cubicBezTo>
                  <a:cubicBezTo>
                    <a:pt x="8762" y="1610"/>
                    <a:pt x="8848" y="1504"/>
                    <a:pt x="8877" y="1375"/>
                  </a:cubicBezTo>
                  <a:cubicBezTo>
                    <a:pt x="8906" y="1249"/>
                    <a:pt x="8862" y="1096"/>
                    <a:pt x="8751" y="1034"/>
                  </a:cubicBezTo>
                  <a:cubicBezTo>
                    <a:pt x="8680" y="994"/>
                    <a:pt x="8593" y="994"/>
                    <a:pt x="8507" y="994"/>
                  </a:cubicBezTo>
                  <a:cubicBezTo>
                    <a:pt x="8476" y="995"/>
                    <a:pt x="8446" y="995"/>
                    <a:pt x="8416" y="995"/>
                  </a:cubicBezTo>
                  <a:cubicBezTo>
                    <a:pt x="7560" y="995"/>
                    <a:pt x="6941" y="793"/>
                    <a:pt x="6147" y="654"/>
                  </a:cubicBezTo>
                  <a:cubicBezTo>
                    <a:pt x="5839" y="597"/>
                    <a:pt x="5239" y="424"/>
                    <a:pt x="4931" y="375"/>
                  </a:cubicBezTo>
                  <a:cubicBezTo>
                    <a:pt x="4741" y="344"/>
                    <a:pt x="4553" y="331"/>
                    <a:pt x="4367" y="331"/>
                  </a:cubicBezTo>
                  <a:cubicBezTo>
                    <a:pt x="3514" y="331"/>
                    <a:pt x="2688" y="598"/>
                    <a:pt x="1837" y="606"/>
                  </a:cubicBezTo>
                  <a:cubicBezTo>
                    <a:pt x="1778" y="607"/>
                    <a:pt x="1718" y="607"/>
                    <a:pt x="1657" y="607"/>
                  </a:cubicBezTo>
                  <a:cubicBezTo>
                    <a:pt x="1402" y="607"/>
                    <a:pt x="1139" y="595"/>
                    <a:pt x="894" y="528"/>
                  </a:cubicBezTo>
                  <a:cubicBezTo>
                    <a:pt x="632" y="457"/>
                    <a:pt x="240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6049609" y="3903265"/>
              <a:ext cx="259536" cy="225516"/>
            </a:xfrm>
            <a:custGeom>
              <a:avLst/>
              <a:gdLst/>
              <a:ahLst/>
              <a:cxnLst/>
              <a:rect l="l" t="t" r="r" b="b"/>
              <a:pathLst>
                <a:path w="7507" h="6523" extrusionOk="0">
                  <a:moveTo>
                    <a:pt x="785" y="0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447" y="1398"/>
                    <a:pt x="188" y="2816"/>
                    <a:pt x="1" y="4244"/>
                  </a:cubicBezTo>
                  <a:cubicBezTo>
                    <a:pt x="365" y="4417"/>
                    <a:pt x="755" y="4552"/>
                    <a:pt x="1154" y="4638"/>
                  </a:cubicBezTo>
                  <a:cubicBezTo>
                    <a:pt x="1202" y="4373"/>
                    <a:pt x="1279" y="4113"/>
                    <a:pt x="1375" y="3860"/>
                  </a:cubicBezTo>
                  <a:cubicBezTo>
                    <a:pt x="1454" y="3655"/>
                    <a:pt x="1493" y="3482"/>
                    <a:pt x="1621" y="3482"/>
                  </a:cubicBezTo>
                  <a:cubicBezTo>
                    <a:pt x="1665" y="3482"/>
                    <a:pt x="1719" y="3502"/>
                    <a:pt x="1789" y="3547"/>
                  </a:cubicBezTo>
                  <a:cubicBezTo>
                    <a:pt x="1798" y="3556"/>
                    <a:pt x="1813" y="3561"/>
                    <a:pt x="1827" y="3571"/>
                  </a:cubicBezTo>
                  <a:cubicBezTo>
                    <a:pt x="2461" y="4027"/>
                    <a:pt x="2807" y="4801"/>
                    <a:pt x="3441" y="5262"/>
                  </a:cubicBezTo>
                  <a:cubicBezTo>
                    <a:pt x="3663" y="5426"/>
                    <a:pt x="3912" y="5541"/>
                    <a:pt x="4167" y="5661"/>
                  </a:cubicBezTo>
                  <a:cubicBezTo>
                    <a:pt x="4979" y="6045"/>
                    <a:pt x="5821" y="6435"/>
                    <a:pt x="6719" y="6517"/>
                  </a:cubicBezTo>
                  <a:cubicBezTo>
                    <a:pt x="6762" y="6520"/>
                    <a:pt x="6805" y="6522"/>
                    <a:pt x="6849" y="6522"/>
                  </a:cubicBezTo>
                  <a:cubicBezTo>
                    <a:pt x="7039" y="6522"/>
                    <a:pt x="7234" y="6482"/>
                    <a:pt x="7339" y="6329"/>
                  </a:cubicBezTo>
                  <a:cubicBezTo>
                    <a:pt x="7507" y="6089"/>
                    <a:pt x="7378" y="5661"/>
                    <a:pt x="7205" y="5455"/>
                  </a:cubicBezTo>
                  <a:cubicBezTo>
                    <a:pt x="7065" y="5291"/>
                    <a:pt x="6863" y="5180"/>
                    <a:pt x="6671" y="5075"/>
                  </a:cubicBezTo>
                  <a:cubicBezTo>
                    <a:pt x="6132" y="4772"/>
                    <a:pt x="5728" y="4373"/>
                    <a:pt x="5316" y="3917"/>
                  </a:cubicBezTo>
                  <a:cubicBezTo>
                    <a:pt x="4931" y="3489"/>
                    <a:pt x="4546" y="3061"/>
                    <a:pt x="4162" y="2634"/>
                  </a:cubicBezTo>
                  <a:cubicBezTo>
                    <a:pt x="3840" y="2283"/>
                    <a:pt x="3494" y="1995"/>
                    <a:pt x="3158" y="1662"/>
                  </a:cubicBezTo>
                  <a:cubicBezTo>
                    <a:pt x="2816" y="1322"/>
                    <a:pt x="2452" y="1005"/>
                    <a:pt x="2062" y="726"/>
                  </a:cubicBezTo>
                  <a:cubicBezTo>
                    <a:pt x="1958" y="650"/>
                    <a:pt x="822" y="0"/>
                    <a:pt x="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5757540" y="2892602"/>
              <a:ext cx="875445" cy="769549"/>
            </a:xfrm>
            <a:custGeom>
              <a:avLst/>
              <a:gdLst/>
              <a:ahLst/>
              <a:cxnLst/>
              <a:rect l="l" t="t" r="r" b="b"/>
              <a:pathLst>
                <a:path w="25322" h="22259" extrusionOk="0">
                  <a:moveTo>
                    <a:pt x="4380" y="0"/>
                  </a:moveTo>
                  <a:cubicBezTo>
                    <a:pt x="3812" y="0"/>
                    <a:pt x="2795" y="873"/>
                    <a:pt x="2124" y="1687"/>
                  </a:cubicBezTo>
                  <a:cubicBezTo>
                    <a:pt x="1283" y="2720"/>
                    <a:pt x="260" y="3239"/>
                    <a:pt x="82" y="4710"/>
                  </a:cubicBezTo>
                  <a:cubicBezTo>
                    <a:pt x="0" y="5373"/>
                    <a:pt x="630" y="5883"/>
                    <a:pt x="1120" y="6219"/>
                  </a:cubicBezTo>
                  <a:cubicBezTo>
                    <a:pt x="2412" y="7094"/>
                    <a:pt x="4042" y="7502"/>
                    <a:pt x="5546" y="7824"/>
                  </a:cubicBezTo>
                  <a:cubicBezTo>
                    <a:pt x="7247" y="8194"/>
                    <a:pt x="8992" y="8444"/>
                    <a:pt x="10731" y="8560"/>
                  </a:cubicBezTo>
                  <a:cubicBezTo>
                    <a:pt x="11097" y="8584"/>
                    <a:pt x="11481" y="8617"/>
                    <a:pt x="11783" y="8819"/>
                  </a:cubicBezTo>
                  <a:cubicBezTo>
                    <a:pt x="12014" y="8973"/>
                    <a:pt x="12173" y="9203"/>
                    <a:pt x="12326" y="9429"/>
                  </a:cubicBezTo>
                  <a:cubicBezTo>
                    <a:pt x="14537" y="12678"/>
                    <a:pt x="16536" y="16061"/>
                    <a:pt x="18310" y="19564"/>
                  </a:cubicBezTo>
                  <a:cubicBezTo>
                    <a:pt x="18530" y="19996"/>
                    <a:pt x="18670" y="20588"/>
                    <a:pt x="18958" y="20963"/>
                  </a:cubicBezTo>
                  <a:cubicBezTo>
                    <a:pt x="19295" y="21395"/>
                    <a:pt x="20083" y="21564"/>
                    <a:pt x="20583" y="21674"/>
                  </a:cubicBezTo>
                  <a:cubicBezTo>
                    <a:pt x="21309" y="21837"/>
                    <a:pt x="22044" y="21910"/>
                    <a:pt x="22769" y="22068"/>
                  </a:cubicBezTo>
                  <a:cubicBezTo>
                    <a:pt x="23005" y="22116"/>
                    <a:pt x="23241" y="22169"/>
                    <a:pt x="23481" y="22207"/>
                  </a:cubicBezTo>
                  <a:cubicBezTo>
                    <a:pt x="23674" y="22239"/>
                    <a:pt x="23872" y="22259"/>
                    <a:pt x="24068" y="22259"/>
                  </a:cubicBezTo>
                  <a:cubicBezTo>
                    <a:pt x="24380" y="22259"/>
                    <a:pt x="24689" y="22208"/>
                    <a:pt x="24966" y="22072"/>
                  </a:cubicBezTo>
                  <a:cubicBezTo>
                    <a:pt x="25139" y="21992"/>
                    <a:pt x="25321" y="21808"/>
                    <a:pt x="25240" y="21631"/>
                  </a:cubicBezTo>
                  <a:cubicBezTo>
                    <a:pt x="24601" y="21444"/>
                    <a:pt x="23884" y="21231"/>
                    <a:pt x="23312" y="20881"/>
                  </a:cubicBezTo>
                  <a:cubicBezTo>
                    <a:pt x="22241" y="20233"/>
                    <a:pt x="21817" y="19060"/>
                    <a:pt x="21467" y="17911"/>
                  </a:cubicBezTo>
                  <a:cubicBezTo>
                    <a:pt x="20766" y="15619"/>
                    <a:pt x="20054" y="13326"/>
                    <a:pt x="19309" y="11049"/>
                  </a:cubicBezTo>
                  <a:cubicBezTo>
                    <a:pt x="18973" y="10011"/>
                    <a:pt x="18652" y="9021"/>
                    <a:pt x="18377" y="7963"/>
                  </a:cubicBezTo>
                  <a:cubicBezTo>
                    <a:pt x="17858" y="5974"/>
                    <a:pt x="17459" y="4172"/>
                    <a:pt x="15873" y="2793"/>
                  </a:cubicBezTo>
                  <a:cubicBezTo>
                    <a:pt x="14393" y="1505"/>
                    <a:pt x="10015" y="770"/>
                    <a:pt x="8064" y="553"/>
                  </a:cubicBezTo>
                  <a:cubicBezTo>
                    <a:pt x="6786" y="413"/>
                    <a:pt x="5734" y="510"/>
                    <a:pt x="4541" y="29"/>
                  </a:cubicBezTo>
                  <a:cubicBezTo>
                    <a:pt x="4493" y="10"/>
                    <a:pt x="4439" y="0"/>
                    <a:pt x="4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5755535" y="2890666"/>
              <a:ext cx="879455" cy="773387"/>
            </a:xfrm>
            <a:custGeom>
              <a:avLst/>
              <a:gdLst/>
              <a:ahLst/>
              <a:cxnLst/>
              <a:rect l="l" t="t" r="r" b="b"/>
              <a:pathLst>
                <a:path w="25438" h="22370" extrusionOk="0">
                  <a:moveTo>
                    <a:pt x="4438" y="109"/>
                  </a:moveTo>
                  <a:cubicBezTo>
                    <a:pt x="4491" y="109"/>
                    <a:pt x="4538" y="117"/>
                    <a:pt x="4581" y="134"/>
                  </a:cubicBezTo>
                  <a:cubicBezTo>
                    <a:pt x="5446" y="484"/>
                    <a:pt x="6243" y="532"/>
                    <a:pt x="7089" y="585"/>
                  </a:cubicBezTo>
                  <a:cubicBezTo>
                    <a:pt x="7416" y="604"/>
                    <a:pt x="7757" y="629"/>
                    <a:pt x="8117" y="667"/>
                  </a:cubicBezTo>
                  <a:cubicBezTo>
                    <a:pt x="10337" y="912"/>
                    <a:pt x="14480" y="1656"/>
                    <a:pt x="15898" y="2887"/>
                  </a:cubicBezTo>
                  <a:cubicBezTo>
                    <a:pt x="17392" y="4194"/>
                    <a:pt x="17816" y="5848"/>
                    <a:pt x="18310" y="7755"/>
                  </a:cubicBezTo>
                  <a:lnTo>
                    <a:pt x="18382" y="8034"/>
                  </a:lnTo>
                  <a:cubicBezTo>
                    <a:pt x="18641" y="9044"/>
                    <a:pt x="18949" y="9985"/>
                    <a:pt x="19271" y="10975"/>
                  </a:cubicBezTo>
                  <a:lnTo>
                    <a:pt x="19320" y="11120"/>
                  </a:lnTo>
                  <a:cubicBezTo>
                    <a:pt x="19963" y="13109"/>
                    <a:pt x="20631" y="15223"/>
                    <a:pt x="21472" y="17982"/>
                  </a:cubicBezTo>
                  <a:cubicBezTo>
                    <a:pt x="21824" y="19140"/>
                    <a:pt x="22261" y="20327"/>
                    <a:pt x="23341" y="20985"/>
                  </a:cubicBezTo>
                  <a:cubicBezTo>
                    <a:pt x="23928" y="21341"/>
                    <a:pt x="24663" y="21557"/>
                    <a:pt x="25259" y="21735"/>
                  </a:cubicBezTo>
                  <a:cubicBezTo>
                    <a:pt x="25298" y="21875"/>
                    <a:pt x="25125" y="22019"/>
                    <a:pt x="25000" y="22081"/>
                  </a:cubicBezTo>
                  <a:cubicBezTo>
                    <a:pt x="24755" y="22200"/>
                    <a:pt x="24466" y="22260"/>
                    <a:pt x="24127" y="22260"/>
                  </a:cubicBezTo>
                  <a:cubicBezTo>
                    <a:pt x="23948" y="22260"/>
                    <a:pt x="23755" y="22244"/>
                    <a:pt x="23548" y="22210"/>
                  </a:cubicBezTo>
                  <a:cubicBezTo>
                    <a:pt x="23346" y="22177"/>
                    <a:pt x="23140" y="22134"/>
                    <a:pt x="22942" y="22090"/>
                  </a:cubicBezTo>
                  <a:lnTo>
                    <a:pt x="22837" y="22071"/>
                  </a:lnTo>
                  <a:cubicBezTo>
                    <a:pt x="22487" y="21994"/>
                    <a:pt x="22130" y="21937"/>
                    <a:pt x="21784" y="21884"/>
                  </a:cubicBezTo>
                  <a:cubicBezTo>
                    <a:pt x="21414" y="21821"/>
                    <a:pt x="21030" y="21759"/>
                    <a:pt x="20655" y="21677"/>
                  </a:cubicBezTo>
                  <a:lnTo>
                    <a:pt x="20622" y="21673"/>
                  </a:lnTo>
                  <a:cubicBezTo>
                    <a:pt x="20127" y="21562"/>
                    <a:pt x="19377" y="21394"/>
                    <a:pt x="19060" y="20985"/>
                  </a:cubicBezTo>
                  <a:cubicBezTo>
                    <a:pt x="18883" y="20759"/>
                    <a:pt x="18761" y="20437"/>
                    <a:pt x="18641" y="20134"/>
                  </a:cubicBezTo>
                  <a:cubicBezTo>
                    <a:pt x="18575" y="19947"/>
                    <a:pt x="18497" y="19759"/>
                    <a:pt x="18415" y="19597"/>
                  </a:cubicBezTo>
                  <a:cubicBezTo>
                    <a:pt x="16647" y="16102"/>
                    <a:pt x="14634" y="12690"/>
                    <a:pt x="12433" y="9456"/>
                  </a:cubicBezTo>
                  <a:cubicBezTo>
                    <a:pt x="12284" y="9240"/>
                    <a:pt x="12116" y="8995"/>
                    <a:pt x="11870" y="8831"/>
                  </a:cubicBezTo>
                  <a:cubicBezTo>
                    <a:pt x="11568" y="8629"/>
                    <a:pt x="11202" y="8587"/>
                    <a:pt x="10789" y="8563"/>
                  </a:cubicBezTo>
                  <a:cubicBezTo>
                    <a:pt x="9059" y="8443"/>
                    <a:pt x="7314" y="8197"/>
                    <a:pt x="5613" y="7827"/>
                  </a:cubicBezTo>
                  <a:cubicBezTo>
                    <a:pt x="4158" y="7515"/>
                    <a:pt x="2499" y="7101"/>
                    <a:pt x="1212" y="6227"/>
                  </a:cubicBezTo>
                  <a:cubicBezTo>
                    <a:pt x="736" y="5905"/>
                    <a:pt x="116" y="5405"/>
                    <a:pt x="192" y="4776"/>
                  </a:cubicBezTo>
                  <a:cubicBezTo>
                    <a:pt x="323" y="3732"/>
                    <a:pt x="866" y="3184"/>
                    <a:pt x="1500" y="2556"/>
                  </a:cubicBezTo>
                  <a:cubicBezTo>
                    <a:pt x="1740" y="2315"/>
                    <a:pt x="1990" y="2070"/>
                    <a:pt x="2226" y="1782"/>
                  </a:cubicBezTo>
                  <a:cubicBezTo>
                    <a:pt x="2925" y="925"/>
                    <a:pt x="3913" y="109"/>
                    <a:pt x="4438" y="109"/>
                  </a:cubicBezTo>
                  <a:close/>
                  <a:moveTo>
                    <a:pt x="4442" y="1"/>
                  </a:moveTo>
                  <a:cubicBezTo>
                    <a:pt x="3823" y="1"/>
                    <a:pt x="2763" y="952"/>
                    <a:pt x="2144" y="1709"/>
                  </a:cubicBezTo>
                  <a:cubicBezTo>
                    <a:pt x="1908" y="1993"/>
                    <a:pt x="1663" y="2243"/>
                    <a:pt x="1423" y="2479"/>
                  </a:cubicBezTo>
                  <a:cubicBezTo>
                    <a:pt x="804" y="3098"/>
                    <a:pt x="217" y="3680"/>
                    <a:pt x="87" y="4761"/>
                  </a:cubicBezTo>
                  <a:cubicBezTo>
                    <a:pt x="1" y="5453"/>
                    <a:pt x="654" y="5981"/>
                    <a:pt x="1150" y="6318"/>
                  </a:cubicBezTo>
                  <a:cubicBezTo>
                    <a:pt x="2456" y="7203"/>
                    <a:pt x="4129" y="7616"/>
                    <a:pt x="5595" y="7933"/>
                  </a:cubicBezTo>
                  <a:cubicBezTo>
                    <a:pt x="7300" y="8303"/>
                    <a:pt x="9044" y="8553"/>
                    <a:pt x="10785" y="8669"/>
                  </a:cubicBezTo>
                  <a:cubicBezTo>
                    <a:pt x="11178" y="8697"/>
                    <a:pt x="11530" y="8736"/>
                    <a:pt x="11812" y="8922"/>
                  </a:cubicBezTo>
                  <a:cubicBezTo>
                    <a:pt x="12038" y="9072"/>
                    <a:pt x="12198" y="9308"/>
                    <a:pt x="12342" y="9519"/>
                  </a:cubicBezTo>
                  <a:cubicBezTo>
                    <a:pt x="14542" y="12748"/>
                    <a:pt x="16552" y="16155"/>
                    <a:pt x="18320" y="19644"/>
                  </a:cubicBezTo>
                  <a:cubicBezTo>
                    <a:pt x="18402" y="19803"/>
                    <a:pt x="18468" y="19981"/>
                    <a:pt x="18541" y="20173"/>
                  </a:cubicBezTo>
                  <a:cubicBezTo>
                    <a:pt x="18661" y="20485"/>
                    <a:pt x="18786" y="20812"/>
                    <a:pt x="18978" y="21052"/>
                  </a:cubicBezTo>
                  <a:cubicBezTo>
                    <a:pt x="19315" y="21489"/>
                    <a:pt x="20088" y="21662"/>
                    <a:pt x="20598" y="21778"/>
                  </a:cubicBezTo>
                  <a:lnTo>
                    <a:pt x="20631" y="21782"/>
                  </a:lnTo>
                  <a:cubicBezTo>
                    <a:pt x="21006" y="21869"/>
                    <a:pt x="21396" y="21926"/>
                    <a:pt x="21766" y="21990"/>
                  </a:cubicBezTo>
                  <a:cubicBezTo>
                    <a:pt x="22112" y="22042"/>
                    <a:pt x="22467" y="22099"/>
                    <a:pt x="22813" y="22177"/>
                  </a:cubicBezTo>
                  <a:lnTo>
                    <a:pt x="22919" y="22196"/>
                  </a:lnTo>
                  <a:cubicBezTo>
                    <a:pt x="23121" y="22239"/>
                    <a:pt x="23328" y="22287"/>
                    <a:pt x="23529" y="22316"/>
                  </a:cubicBezTo>
                  <a:cubicBezTo>
                    <a:pt x="23740" y="22350"/>
                    <a:pt x="23938" y="22369"/>
                    <a:pt x="24125" y="22369"/>
                  </a:cubicBezTo>
                  <a:cubicBezTo>
                    <a:pt x="24481" y="22369"/>
                    <a:pt x="24783" y="22307"/>
                    <a:pt x="25047" y="22177"/>
                  </a:cubicBezTo>
                  <a:cubicBezTo>
                    <a:pt x="25264" y="22071"/>
                    <a:pt x="25437" y="21864"/>
                    <a:pt x="25346" y="21667"/>
                  </a:cubicBezTo>
                  <a:lnTo>
                    <a:pt x="25336" y="21644"/>
                  </a:lnTo>
                  <a:lnTo>
                    <a:pt x="25313" y="21633"/>
                  </a:lnTo>
                  <a:cubicBezTo>
                    <a:pt x="24721" y="21460"/>
                    <a:pt x="23980" y="21245"/>
                    <a:pt x="23399" y="20894"/>
                  </a:cubicBezTo>
                  <a:cubicBezTo>
                    <a:pt x="22352" y="20254"/>
                    <a:pt x="21939" y="19135"/>
                    <a:pt x="21573" y="17947"/>
                  </a:cubicBezTo>
                  <a:cubicBezTo>
                    <a:pt x="20733" y="15190"/>
                    <a:pt x="20069" y="13074"/>
                    <a:pt x="19420" y="11085"/>
                  </a:cubicBezTo>
                  <a:lnTo>
                    <a:pt x="19373" y="10941"/>
                  </a:lnTo>
                  <a:cubicBezTo>
                    <a:pt x="19050" y="9951"/>
                    <a:pt x="18748" y="9015"/>
                    <a:pt x="18483" y="8005"/>
                  </a:cubicBezTo>
                  <a:lnTo>
                    <a:pt x="18415" y="7731"/>
                  </a:lnTo>
                  <a:cubicBezTo>
                    <a:pt x="17940" y="5881"/>
                    <a:pt x="17488" y="4136"/>
                    <a:pt x="15965" y="2805"/>
                  </a:cubicBezTo>
                  <a:cubicBezTo>
                    <a:pt x="14533" y="1556"/>
                    <a:pt x="10366" y="806"/>
                    <a:pt x="8127" y="556"/>
                  </a:cubicBezTo>
                  <a:cubicBezTo>
                    <a:pt x="7766" y="518"/>
                    <a:pt x="7425" y="498"/>
                    <a:pt x="7094" y="474"/>
                  </a:cubicBezTo>
                  <a:cubicBezTo>
                    <a:pt x="6258" y="427"/>
                    <a:pt x="5469" y="374"/>
                    <a:pt x="4619" y="32"/>
                  </a:cubicBezTo>
                  <a:cubicBezTo>
                    <a:pt x="4565" y="11"/>
                    <a:pt x="4506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5729640" y="2507255"/>
              <a:ext cx="373487" cy="439624"/>
            </a:xfrm>
            <a:custGeom>
              <a:avLst/>
              <a:gdLst/>
              <a:ahLst/>
              <a:cxnLst/>
              <a:rect l="l" t="t" r="r" b="b"/>
              <a:pathLst>
                <a:path w="10803" h="12716" extrusionOk="0">
                  <a:moveTo>
                    <a:pt x="844" y="1"/>
                  </a:moveTo>
                  <a:cubicBezTo>
                    <a:pt x="833" y="1"/>
                    <a:pt x="823" y="1"/>
                    <a:pt x="812" y="2"/>
                  </a:cubicBezTo>
                  <a:cubicBezTo>
                    <a:pt x="0" y="50"/>
                    <a:pt x="404" y="2146"/>
                    <a:pt x="480" y="2727"/>
                  </a:cubicBezTo>
                  <a:cubicBezTo>
                    <a:pt x="673" y="4178"/>
                    <a:pt x="874" y="5653"/>
                    <a:pt x="1446" y="7004"/>
                  </a:cubicBezTo>
                  <a:cubicBezTo>
                    <a:pt x="2287" y="8993"/>
                    <a:pt x="3902" y="10590"/>
                    <a:pt x="5752" y="11704"/>
                  </a:cubicBezTo>
                  <a:cubicBezTo>
                    <a:pt x="6689" y="12269"/>
                    <a:pt x="7806" y="12716"/>
                    <a:pt x="8872" y="12716"/>
                  </a:cubicBezTo>
                  <a:cubicBezTo>
                    <a:pt x="9403" y="12716"/>
                    <a:pt x="9921" y="12605"/>
                    <a:pt x="10399" y="12343"/>
                  </a:cubicBezTo>
                  <a:cubicBezTo>
                    <a:pt x="10596" y="12238"/>
                    <a:pt x="10803" y="12040"/>
                    <a:pt x="10731" y="11829"/>
                  </a:cubicBezTo>
                  <a:cubicBezTo>
                    <a:pt x="10702" y="11732"/>
                    <a:pt x="10616" y="11666"/>
                    <a:pt x="10538" y="11603"/>
                  </a:cubicBezTo>
                  <a:cubicBezTo>
                    <a:pt x="9367" y="10685"/>
                    <a:pt x="8131" y="9849"/>
                    <a:pt x="6843" y="9099"/>
                  </a:cubicBezTo>
                  <a:cubicBezTo>
                    <a:pt x="6319" y="8796"/>
                    <a:pt x="5772" y="8489"/>
                    <a:pt x="5421" y="7994"/>
                  </a:cubicBezTo>
                  <a:cubicBezTo>
                    <a:pt x="5161" y="7624"/>
                    <a:pt x="5031" y="7177"/>
                    <a:pt x="4907" y="6740"/>
                  </a:cubicBezTo>
                  <a:cubicBezTo>
                    <a:pt x="4430" y="5087"/>
                    <a:pt x="3888" y="3424"/>
                    <a:pt x="2950" y="1982"/>
                  </a:cubicBezTo>
                  <a:cubicBezTo>
                    <a:pt x="2605" y="1461"/>
                    <a:pt x="1600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733270" y="2505457"/>
              <a:ext cx="372035" cy="443323"/>
            </a:xfrm>
            <a:custGeom>
              <a:avLst/>
              <a:gdLst/>
              <a:ahLst/>
              <a:cxnLst/>
              <a:rect l="l" t="t" r="r" b="b"/>
              <a:pathLst>
                <a:path w="10761" h="12823" extrusionOk="0">
                  <a:moveTo>
                    <a:pt x="741" y="107"/>
                  </a:moveTo>
                  <a:cubicBezTo>
                    <a:pt x="1448" y="107"/>
                    <a:pt x="2413" y="1472"/>
                    <a:pt x="2797" y="2067"/>
                  </a:cubicBezTo>
                  <a:cubicBezTo>
                    <a:pt x="3764" y="3548"/>
                    <a:pt x="4311" y="5288"/>
                    <a:pt x="4748" y="6807"/>
                  </a:cubicBezTo>
                  <a:lnTo>
                    <a:pt x="4758" y="6825"/>
                  </a:lnTo>
                  <a:cubicBezTo>
                    <a:pt x="4879" y="7258"/>
                    <a:pt x="5008" y="7705"/>
                    <a:pt x="5272" y="8075"/>
                  </a:cubicBezTo>
                  <a:cubicBezTo>
                    <a:pt x="5614" y="8560"/>
                    <a:pt x="6137" y="8863"/>
                    <a:pt x="6642" y="9156"/>
                  </a:cubicBezTo>
                  <a:lnTo>
                    <a:pt x="6709" y="9200"/>
                  </a:lnTo>
                  <a:cubicBezTo>
                    <a:pt x="7993" y="9944"/>
                    <a:pt x="9233" y="10786"/>
                    <a:pt x="10400" y="11698"/>
                  </a:cubicBezTo>
                  <a:cubicBezTo>
                    <a:pt x="10482" y="11760"/>
                    <a:pt x="10549" y="11818"/>
                    <a:pt x="10578" y="11895"/>
                  </a:cubicBezTo>
                  <a:cubicBezTo>
                    <a:pt x="10635" y="12073"/>
                    <a:pt x="10448" y="12250"/>
                    <a:pt x="10271" y="12347"/>
                  </a:cubicBezTo>
                  <a:cubicBezTo>
                    <a:pt x="9789" y="12612"/>
                    <a:pt x="9276" y="12716"/>
                    <a:pt x="8766" y="12716"/>
                  </a:cubicBezTo>
                  <a:cubicBezTo>
                    <a:pt x="7572" y="12716"/>
                    <a:pt x="6394" y="12142"/>
                    <a:pt x="5676" y="11708"/>
                  </a:cubicBezTo>
                  <a:cubicBezTo>
                    <a:pt x="4263" y="10862"/>
                    <a:pt x="2375" y="9358"/>
                    <a:pt x="1390" y="7037"/>
                  </a:cubicBezTo>
                  <a:cubicBezTo>
                    <a:pt x="818" y="5682"/>
                    <a:pt x="621" y="4201"/>
                    <a:pt x="428" y="2770"/>
                  </a:cubicBezTo>
                  <a:cubicBezTo>
                    <a:pt x="423" y="2717"/>
                    <a:pt x="410" y="2644"/>
                    <a:pt x="399" y="2558"/>
                  </a:cubicBezTo>
                  <a:cubicBezTo>
                    <a:pt x="308" y="1943"/>
                    <a:pt x="115" y="665"/>
                    <a:pt x="457" y="242"/>
                  </a:cubicBezTo>
                  <a:cubicBezTo>
                    <a:pt x="525" y="160"/>
                    <a:pt x="606" y="117"/>
                    <a:pt x="712" y="111"/>
                  </a:cubicBezTo>
                  <a:cubicBezTo>
                    <a:pt x="721" y="111"/>
                    <a:pt x="731" y="107"/>
                    <a:pt x="741" y="107"/>
                  </a:cubicBezTo>
                  <a:close/>
                  <a:moveTo>
                    <a:pt x="736" y="1"/>
                  </a:moveTo>
                  <a:cubicBezTo>
                    <a:pt x="725" y="1"/>
                    <a:pt x="714" y="1"/>
                    <a:pt x="702" y="2"/>
                  </a:cubicBezTo>
                  <a:cubicBezTo>
                    <a:pt x="572" y="11"/>
                    <a:pt x="457" y="69"/>
                    <a:pt x="370" y="175"/>
                  </a:cubicBezTo>
                  <a:cubicBezTo>
                    <a:pt x="0" y="636"/>
                    <a:pt x="188" y="1894"/>
                    <a:pt x="288" y="2577"/>
                  </a:cubicBezTo>
                  <a:cubicBezTo>
                    <a:pt x="303" y="2659"/>
                    <a:pt x="313" y="2731"/>
                    <a:pt x="323" y="2784"/>
                  </a:cubicBezTo>
                  <a:cubicBezTo>
                    <a:pt x="515" y="4225"/>
                    <a:pt x="712" y="5711"/>
                    <a:pt x="1288" y="7080"/>
                  </a:cubicBezTo>
                  <a:cubicBezTo>
                    <a:pt x="2284" y="9430"/>
                    <a:pt x="4191" y="10944"/>
                    <a:pt x="5618" y="11804"/>
                  </a:cubicBezTo>
                  <a:cubicBezTo>
                    <a:pt x="6349" y="12241"/>
                    <a:pt x="7545" y="12823"/>
                    <a:pt x="8766" y="12823"/>
                  </a:cubicBezTo>
                  <a:cubicBezTo>
                    <a:pt x="9295" y="12823"/>
                    <a:pt x="9823" y="12718"/>
                    <a:pt x="10323" y="12443"/>
                  </a:cubicBezTo>
                  <a:cubicBezTo>
                    <a:pt x="10549" y="12318"/>
                    <a:pt x="10761" y="12102"/>
                    <a:pt x="10679" y="11862"/>
                  </a:cubicBezTo>
                  <a:cubicBezTo>
                    <a:pt x="10640" y="11746"/>
                    <a:pt x="10540" y="11669"/>
                    <a:pt x="10467" y="11611"/>
                  </a:cubicBezTo>
                  <a:cubicBezTo>
                    <a:pt x="9295" y="10699"/>
                    <a:pt x="8051" y="9853"/>
                    <a:pt x="6767" y="9103"/>
                  </a:cubicBezTo>
                  <a:lnTo>
                    <a:pt x="6695" y="9065"/>
                  </a:lnTo>
                  <a:cubicBezTo>
                    <a:pt x="6199" y="8777"/>
                    <a:pt x="5691" y="8479"/>
                    <a:pt x="5363" y="8012"/>
                  </a:cubicBezTo>
                  <a:cubicBezTo>
                    <a:pt x="5109" y="7657"/>
                    <a:pt x="4984" y="7220"/>
                    <a:pt x="4859" y="6796"/>
                  </a:cubicBezTo>
                  <a:lnTo>
                    <a:pt x="4855" y="6778"/>
                  </a:lnTo>
                  <a:cubicBezTo>
                    <a:pt x="4417" y="5250"/>
                    <a:pt x="3864" y="3500"/>
                    <a:pt x="2889" y="2005"/>
                  </a:cubicBezTo>
                  <a:cubicBezTo>
                    <a:pt x="2396" y="1253"/>
                    <a:pt x="1466" y="1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5785786" y="3128457"/>
              <a:ext cx="536185" cy="939819"/>
            </a:xfrm>
            <a:custGeom>
              <a:avLst/>
              <a:gdLst/>
              <a:ahLst/>
              <a:cxnLst/>
              <a:rect l="l" t="t" r="r" b="b"/>
              <a:pathLst>
                <a:path w="15509" h="27184" extrusionOk="0">
                  <a:moveTo>
                    <a:pt x="11144" y="1"/>
                  </a:moveTo>
                  <a:cubicBezTo>
                    <a:pt x="10139" y="1"/>
                    <a:pt x="9135" y="228"/>
                    <a:pt x="8160" y="487"/>
                  </a:cubicBezTo>
                  <a:cubicBezTo>
                    <a:pt x="6964" y="810"/>
                    <a:pt x="5776" y="1185"/>
                    <a:pt x="4542" y="1266"/>
                  </a:cubicBezTo>
                  <a:cubicBezTo>
                    <a:pt x="4368" y="1278"/>
                    <a:pt x="4193" y="1284"/>
                    <a:pt x="4019" y="1284"/>
                  </a:cubicBezTo>
                  <a:cubicBezTo>
                    <a:pt x="3409" y="1284"/>
                    <a:pt x="2800" y="1212"/>
                    <a:pt x="2206" y="1070"/>
                  </a:cubicBezTo>
                  <a:cubicBezTo>
                    <a:pt x="1826" y="978"/>
                    <a:pt x="1451" y="858"/>
                    <a:pt x="1087" y="709"/>
                  </a:cubicBezTo>
                  <a:cubicBezTo>
                    <a:pt x="854" y="617"/>
                    <a:pt x="405" y="301"/>
                    <a:pt x="181" y="301"/>
                  </a:cubicBezTo>
                  <a:cubicBezTo>
                    <a:pt x="54" y="301"/>
                    <a:pt x="0" y="404"/>
                    <a:pt x="102" y="709"/>
                  </a:cubicBezTo>
                  <a:cubicBezTo>
                    <a:pt x="288" y="1285"/>
                    <a:pt x="726" y="1911"/>
                    <a:pt x="1134" y="2352"/>
                  </a:cubicBezTo>
                  <a:cubicBezTo>
                    <a:pt x="1721" y="2991"/>
                    <a:pt x="2495" y="3428"/>
                    <a:pt x="3283" y="3794"/>
                  </a:cubicBezTo>
                  <a:cubicBezTo>
                    <a:pt x="4988" y="4582"/>
                    <a:pt x="6838" y="5067"/>
                    <a:pt x="8717" y="5212"/>
                  </a:cubicBezTo>
                  <a:lnTo>
                    <a:pt x="8717" y="5212"/>
                  </a:lnTo>
                  <a:cubicBezTo>
                    <a:pt x="8717" y="5212"/>
                    <a:pt x="8717" y="5211"/>
                    <a:pt x="8717" y="5211"/>
                  </a:cubicBezTo>
                  <a:cubicBezTo>
                    <a:pt x="8612" y="5211"/>
                    <a:pt x="8324" y="16871"/>
                    <a:pt x="8367" y="17865"/>
                  </a:cubicBezTo>
                  <a:cubicBezTo>
                    <a:pt x="8429" y="19417"/>
                    <a:pt x="8453" y="20965"/>
                    <a:pt x="8487" y="22516"/>
                  </a:cubicBezTo>
                  <a:cubicBezTo>
                    <a:pt x="8492" y="22733"/>
                    <a:pt x="8497" y="22944"/>
                    <a:pt x="8550" y="23151"/>
                  </a:cubicBezTo>
                  <a:cubicBezTo>
                    <a:pt x="8626" y="23449"/>
                    <a:pt x="8799" y="23714"/>
                    <a:pt x="8987" y="23958"/>
                  </a:cubicBezTo>
                  <a:cubicBezTo>
                    <a:pt x="9957" y="25237"/>
                    <a:pt x="11245" y="25823"/>
                    <a:pt x="12500" y="26726"/>
                  </a:cubicBezTo>
                  <a:cubicBezTo>
                    <a:pt x="12649" y="26837"/>
                    <a:pt x="12802" y="26943"/>
                    <a:pt x="12951" y="27054"/>
                  </a:cubicBezTo>
                  <a:cubicBezTo>
                    <a:pt x="13033" y="27111"/>
                    <a:pt x="13124" y="27174"/>
                    <a:pt x="13226" y="27183"/>
                  </a:cubicBezTo>
                  <a:cubicBezTo>
                    <a:pt x="13233" y="27184"/>
                    <a:pt x="13240" y="27184"/>
                    <a:pt x="13247" y="27184"/>
                  </a:cubicBezTo>
                  <a:cubicBezTo>
                    <a:pt x="13342" y="27184"/>
                    <a:pt x="13442" y="27123"/>
                    <a:pt x="13452" y="27029"/>
                  </a:cubicBezTo>
                  <a:cubicBezTo>
                    <a:pt x="13461" y="26943"/>
                    <a:pt x="13394" y="26870"/>
                    <a:pt x="13331" y="26808"/>
                  </a:cubicBezTo>
                  <a:cubicBezTo>
                    <a:pt x="13135" y="26617"/>
                    <a:pt x="12937" y="26424"/>
                    <a:pt x="12736" y="26236"/>
                  </a:cubicBezTo>
                  <a:cubicBezTo>
                    <a:pt x="12428" y="25934"/>
                    <a:pt x="12216" y="25333"/>
                    <a:pt x="12043" y="24925"/>
                  </a:cubicBezTo>
                  <a:cubicBezTo>
                    <a:pt x="11764" y="24261"/>
                    <a:pt x="11625" y="23488"/>
                    <a:pt x="11654" y="22767"/>
                  </a:cubicBezTo>
                  <a:cubicBezTo>
                    <a:pt x="11658" y="22623"/>
                    <a:pt x="11673" y="22478"/>
                    <a:pt x="11693" y="22334"/>
                  </a:cubicBezTo>
                  <a:cubicBezTo>
                    <a:pt x="11745" y="21964"/>
                    <a:pt x="11827" y="21599"/>
                    <a:pt x="11904" y="21234"/>
                  </a:cubicBezTo>
                  <a:cubicBezTo>
                    <a:pt x="12918" y="16514"/>
                    <a:pt x="14426" y="11887"/>
                    <a:pt x="15182" y="7076"/>
                  </a:cubicBezTo>
                  <a:cubicBezTo>
                    <a:pt x="15369" y="5904"/>
                    <a:pt x="15508" y="4703"/>
                    <a:pt x="15335" y="3521"/>
                  </a:cubicBezTo>
                  <a:cubicBezTo>
                    <a:pt x="15211" y="2694"/>
                    <a:pt x="14951" y="1733"/>
                    <a:pt x="14335" y="1141"/>
                  </a:cubicBezTo>
                  <a:cubicBezTo>
                    <a:pt x="13658" y="498"/>
                    <a:pt x="12731" y="137"/>
                    <a:pt x="11813" y="36"/>
                  </a:cubicBezTo>
                  <a:cubicBezTo>
                    <a:pt x="11590" y="12"/>
                    <a:pt x="11367" y="1"/>
                    <a:pt x="1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5784783" y="3126555"/>
              <a:ext cx="539331" cy="943691"/>
            </a:xfrm>
            <a:custGeom>
              <a:avLst/>
              <a:gdLst/>
              <a:ahLst/>
              <a:cxnLst/>
              <a:rect l="l" t="t" r="r" b="b"/>
              <a:pathLst>
                <a:path w="15600" h="27296" extrusionOk="0">
                  <a:moveTo>
                    <a:pt x="11167" y="109"/>
                  </a:moveTo>
                  <a:cubicBezTo>
                    <a:pt x="11391" y="109"/>
                    <a:pt x="11614" y="120"/>
                    <a:pt x="11837" y="144"/>
                  </a:cubicBezTo>
                  <a:cubicBezTo>
                    <a:pt x="12822" y="254"/>
                    <a:pt x="13706" y="644"/>
                    <a:pt x="14326" y="1234"/>
                  </a:cubicBezTo>
                  <a:cubicBezTo>
                    <a:pt x="14816" y="1706"/>
                    <a:pt x="15147" y="2498"/>
                    <a:pt x="15311" y="3585"/>
                  </a:cubicBezTo>
                  <a:cubicBezTo>
                    <a:pt x="15489" y="4810"/>
                    <a:pt x="15326" y="6055"/>
                    <a:pt x="15158" y="7127"/>
                  </a:cubicBezTo>
                  <a:cubicBezTo>
                    <a:pt x="14701" y="10029"/>
                    <a:pt x="13956" y="12912"/>
                    <a:pt x="13235" y="15704"/>
                  </a:cubicBezTo>
                  <a:cubicBezTo>
                    <a:pt x="12769" y="17525"/>
                    <a:pt x="12284" y="19410"/>
                    <a:pt x="11880" y="21274"/>
                  </a:cubicBezTo>
                  <a:lnTo>
                    <a:pt x="11846" y="21438"/>
                  </a:lnTo>
                  <a:cubicBezTo>
                    <a:pt x="11780" y="21746"/>
                    <a:pt x="11711" y="22063"/>
                    <a:pt x="11669" y="22380"/>
                  </a:cubicBezTo>
                  <a:cubicBezTo>
                    <a:pt x="11649" y="22538"/>
                    <a:pt x="11635" y="22682"/>
                    <a:pt x="11630" y="22822"/>
                  </a:cubicBezTo>
                  <a:cubicBezTo>
                    <a:pt x="11596" y="23547"/>
                    <a:pt x="11736" y="24316"/>
                    <a:pt x="12024" y="24999"/>
                  </a:cubicBezTo>
                  <a:cubicBezTo>
                    <a:pt x="12048" y="25061"/>
                    <a:pt x="12077" y="25128"/>
                    <a:pt x="12106" y="25201"/>
                  </a:cubicBezTo>
                  <a:cubicBezTo>
                    <a:pt x="12264" y="25585"/>
                    <a:pt x="12457" y="26066"/>
                    <a:pt x="12731" y="26330"/>
                  </a:cubicBezTo>
                  <a:lnTo>
                    <a:pt x="13322" y="26902"/>
                  </a:lnTo>
                  <a:cubicBezTo>
                    <a:pt x="13375" y="26954"/>
                    <a:pt x="13432" y="27018"/>
                    <a:pt x="13428" y="27080"/>
                  </a:cubicBezTo>
                  <a:cubicBezTo>
                    <a:pt x="13423" y="27109"/>
                    <a:pt x="13403" y="27133"/>
                    <a:pt x="13388" y="27147"/>
                  </a:cubicBezTo>
                  <a:cubicBezTo>
                    <a:pt x="13360" y="27171"/>
                    <a:pt x="13317" y="27186"/>
                    <a:pt x="13278" y="27186"/>
                  </a:cubicBezTo>
                  <a:cubicBezTo>
                    <a:pt x="13272" y="27186"/>
                    <a:pt x="13265" y="27186"/>
                    <a:pt x="13259" y="27185"/>
                  </a:cubicBezTo>
                  <a:cubicBezTo>
                    <a:pt x="13168" y="27176"/>
                    <a:pt x="13086" y="27118"/>
                    <a:pt x="13014" y="27065"/>
                  </a:cubicBezTo>
                  <a:lnTo>
                    <a:pt x="12558" y="26738"/>
                  </a:lnTo>
                  <a:cubicBezTo>
                    <a:pt x="12217" y="26488"/>
                    <a:pt x="11871" y="26268"/>
                    <a:pt x="11534" y="26046"/>
                  </a:cubicBezTo>
                  <a:cubicBezTo>
                    <a:pt x="10620" y="25461"/>
                    <a:pt x="9761" y="24902"/>
                    <a:pt x="9059" y="23980"/>
                  </a:cubicBezTo>
                  <a:cubicBezTo>
                    <a:pt x="8881" y="23744"/>
                    <a:pt x="8708" y="23489"/>
                    <a:pt x="8631" y="23192"/>
                  </a:cubicBezTo>
                  <a:cubicBezTo>
                    <a:pt x="8579" y="22995"/>
                    <a:pt x="8573" y="22779"/>
                    <a:pt x="8569" y="22571"/>
                  </a:cubicBezTo>
                  <a:cubicBezTo>
                    <a:pt x="8559" y="22207"/>
                    <a:pt x="8555" y="21841"/>
                    <a:pt x="8544" y="21476"/>
                  </a:cubicBezTo>
                  <a:cubicBezTo>
                    <a:pt x="8521" y="20309"/>
                    <a:pt x="8497" y="19107"/>
                    <a:pt x="8449" y="17920"/>
                  </a:cubicBezTo>
                  <a:cubicBezTo>
                    <a:pt x="8400" y="16767"/>
                    <a:pt x="8704" y="5555"/>
                    <a:pt x="8790" y="5291"/>
                  </a:cubicBezTo>
                  <a:lnTo>
                    <a:pt x="8746" y="5267"/>
                  </a:lnTo>
                  <a:lnTo>
                    <a:pt x="8746" y="5213"/>
                  </a:lnTo>
                  <a:cubicBezTo>
                    <a:pt x="6867" y="5065"/>
                    <a:pt x="5046" y="4589"/>
                    <a:pt x="3331" y="3801"/>
                  </a:cubicBezTo>
                  <a:cubicBezTo>
                    <a:pt x="2673" y="3494"/>
                    <a:pt x="1836" y="3057"/>
                    <a:pt x="1202" y="2369"/>
                  </a:cubicBezTo>
                  <a:cubicBezTo>
                    <a:pt x="726" y="1850"/>
                    <a:pt x="342" y="1245"/>
                    <a:pt x="182" y="750"/>
                  </a:cubicBezTo>
                  <a:cubicBezTo>
                    <a:pt x="102" y="504"/>
                    <a:pt x="140" y="442"/>
                    <a:pt x="159" y="422"/>
                  </a:cubicBezTo>
                  <a:cubicBezTo>
                    <a:pt x="171" y="413"/>
                    <a:pt x="189" y="408"/>
                    <a:pt x="210" y="408"/>
                  </a:cubicBezTo>
                  <a:cubicBezTo>
                    <a:pt x="335" y="408"/>
                    <a:pt x="600" y="556"/>
                    <a:pt x="788" y="658"/>
                  </a:cubicBezTo>
                  <a:cubicBezTo>
                    <a:pt x="903" y="721"/>
                    <a:pt x="1014" y="783"/>
                    <a:pt x="1096" y="817"/>
                  </a:cubicBezTo>
                  <a:cubicBezTo>
                    <a:pt x="1471" y="966"/>
                    <a:pt x="1850" y="1090"/>
                    <a:pt x="2225" y="1177"/>
                  </a:cubicBezTo>
                  <a:cubicBezTo>
                    <a:pt x="2828" y="1323"/>
                    <a:pt x="3443" y="1396"/>
                    <a:pt x="4055" y="1396"/>
                  </a:cubicBezTo>
                  <a:cubicBezTo>
                    <a:pt x="4229" y="1396"/>
                    <a:pt x="4403" y="1390"/>
                    <a:pt x="4576" y="1379"/>
                  </a:cubicBezTo>
                  <a:cubicBezTo>
                    <a:pt x="5623" y="1307"/>
                    <a:pt x="6647" y="1023"/>
                    <a:pt x="7641" y="750"/>
                  </a:cubicBezTo>
                  <a:cubicBezTo>
                    <a:pt x="7829" y="697"/>
                    <a:pt x="8016" y="648"/>
                    <a:pt x="8204" y="595"/>
                  </a:cubicBezTo>
                  <a:cubicBezTo>
                    <a:pt x="9291" y="306"/>
                    <a:pt x="10239" y="109"/>
                    <a:pt x="11167" y="109"/>
                  </a:cubicBezTo>
                  <a:close/>
                  <a:moveTo>
                    <a:pt x="11152" y="0"/>
                  </a:moveTo>
                  <a:cubicBezTo>
                    <a:pt x="10218" y="0"/>
                    <a:pt x="9264" y="198"/>
                    <a:pt x="8175" y="490"/>
                  </a:cubicBezTo>
                  <a:cubicBezTo>
                    <a:pt x="7987" y="542"/>
                    <a:pt x="7800" y="591"/>
                    <a:pt x="7612" y="644"/>
                  </a:cubicBezTo>
                  <a:cubicBezTo>
                    <a:pt x="6623" y="917"/>
                    <a:pt x="5603" y="1196"/>
                    <a:pt x="4571" y="1269"/>
                  </a:cubicBezTo>
                  <a:cubicBezTo>
                    <a:pt x="4400" y="1280"/>
                    <a:pt x="4230" y="1286"/>
                    <a:pt x="4059" y="1286"/>
                  </a:cubicBezTo>
                  <a:cubicBezTo>
                    <a:pt x="3452" y="1286"/>
                    <a:pt x="2846" y="1214"/>
                    <a:pt x="2249" y="1072"/>
                  </a:cubicBezTo>
                  <a:cubicBezTo>
                    <a:pt x="1884" y="985"/>
                    <a:pt x="1509" y="865"/>
                    <a:pt x="1140" y="715"/>
                  </a:cubicBezTo>
                  <a:cubicBezTo>
                    <a:pt x="1058" y="682"/>
                    <a:pt x="952" y="624"/>
                    <a:pt x="836" y="562"/>
                  </a:cubicBezTo>
                  <a:cubicBezTo>
                    <a:pt x="607" y="432"/>
                    <a:pt x="372" y="303"/>
                    <a:pt x="210" y="303"/>
                  </a:cubicBezTo>
                  <a:cubicBezTo>
                    <a:pt x="162" y="303"/>
                    <a:pt x="120" y="314"/>
                    <a:pt x="87" y="341"/>
                  </a:cubicBezTo>
                  <a:cubicBezTo>
                    <a:pt x="5" y="409"/>
                    <a:pt x="0" y="553"/>
                    <a:pt x="78" y="783"/>
                  </a:cubicBezTo>
                  <a:cubicBezTo>
                    <a:pt x="246" y="1292"/>
                    <a:pt x="635" y="1913"/>
                    <a:pt x="1120" y="2441"/>
                  </a:cubicBezTo>
                  <a:cubicBezTo>
                    <a:pt x="1768" y="3143"/>
                    <a:pt x="2620" y="3590"/>
                    <a:pt x="3287" y="3897"/>
                  </a:cubicBezTo>
                  <a:cubicBezTo>
                    <a:pt x="4993" y="4685"/>
                    <a:pt x="6810" y="5162"/>
                    <a:pt x="8679" y="5315"/>
                  </a:cubicBezTo>
                  <a:cubicBezTo>
                    <a:pt x="8646" y="5574"/>
                    <a:pt x="8579" y="6646"/>
                    <a:pt x="8458" y="11259"/>
                  </a:cubicBezTo>
                  <a:cubicBezTo>
                    <a:pt x="8386" y="14100"/>
                    <a:pt x="8319" y="17396"/>
                    <a:pt x="8338" y="17925"/>
                  </a:cubicBezTo>
                  <a:cubicBezTo>
                    <a:pt x="8391" y="19111"/>
                    <a:pt x="8415" y="20313"/>
                    <a:pt x="8439" y="21476"/>
                  </a:cubicBezTo>
                  <a:cubicBezTo>
                    <a:pt x="8444" y="21841"/>
                    <a:pt x="8453" y="22207"/>
                    <a:pt x="8464" y="22577"/>
                  </a:cubicBezTo>
                  <a:cubicBezTo>
                    <a:pt x="8468" y="22788"/>
                    <a:pt x="8473" y="23010"/>
                    <a:pt x="8526" y="23221"/>
                  </a:cubicBezTo>
                  <a:cubicBezTo>
                    <a:pt x="8608" y="23533"/>
                    <a:pt x="8799" y="23811"/>
                    <a:pt x="8972" y="24048"/>
                  </a:cubicBezTo>
                  <a:cubicBezTo>
                    <a:pt x="9684" y="24984"/>
                    <a:pt x="10554" y="25547"/>
                    <a:pt x="11472" y="26138"/>
                  </a:cubicBezTo>
                  <a:cubicBezTo>
                    <a:pt x="11808" y="26359"/>
                    <a:pt x="12154" y="26579"/>
                    <a:pt x="12495" y="26825"/>
                  </a:cubicBezTo>
                  <a:lnTo>
                    <a:pt x="12951" y="27151"/>
                  </a:lnTo>
                  <a:cubicBezTo>
                    <a:pt x="13029" y="27209"/>
                    <a:pt x="13129" y="27282"/>
                    <a:pt x="13250" y="27291"/>
                  </a:cubicBezTo>
                  <a:cubicBezTo>
                    <a:pt x="13259" y="27291"/>
                    <a:pt x="13264" y="27296"/>
                    <a:pt x="13273" y="27296"/>
                  </a:cubicBezTo>
                  <a:cubicBezTo>
                    <a:pt x="13341" y="27296"/>
                    <a:pt x="13408" y="27271"/>
                    <a:pt x="13457" y="27229"/>
                  </a:cubicBezTo>
                  <a:cubicBezTo>
                    <a:pt x="13504" y="27195"/>
                    <a:pt x="13528" y="27142"/>
                    <a:pt x="13533" y="27089"/>
                  </a:cubicBezTo>
                  <a:cubicBezTo>
                    <a:pt x="13548" y="26969"/>
                    <a:pt x="13452" y="26873"/>
                    <a:pt x="13399" y="26825"/>
                  </a:cubicBezTo>
                  <a:lnTo>
                    <a:pt x="12803" y="26248"/>
                  </a:lnTo>
                  <a:cubicBezTo>
                    <a:pt x="12548" y="26003"/>
                    <a:pt x="12361" y="25537"/>
                    <a:pt x="12206" y="25157"/>
                  </a:cubicBezTo>
                  <a:cubicBezTo>
                    <a:pt x="12177" y="25086"/>
                    <a:pt x="12149" y="25018"/>
                    <a:pt x="12126" y="24955"/>
                  </a:cubicBezTo>
                  <a:cubicBezTo>
                    <a:pt x="11842" y="24292"/>
                    <a:pt x="11707" y="23533"/>
                    <a:pt x="11736" y="22826"/>
                  </a:cubicBezTo>
                  <a:cubicBezTo>
                    <a:pt x="11745" y="22687"/>
                    <a:pt x="11755" y="22548"/>
                    <a:pt x="11774" y="22394"/>
                  </a:cubicBezTo>
                  <a:cubicBezTo>
                    <a:pt x="11818" y="22081"/>
                    <a:pt x="11884" y="21764"/>
                    <a:pt x="11953" y="21462"/>
                  </a:cubicBezTo>
                  <a:lnTo>
                    <a:pt x="11991" y="21298"/>
                  </a:lnTo>
                  <a:cubicBezTo>
                    <a:pt x="12390" y="19434"/>
                    <a:pt x="12875" y="17550"/>
                    <a:pt x="13341" y="15729"/>
                  </a:cubicBezTo>
                  <a:cubicBezTo>
                    <a:pt x="14062" y="12936"/>
                    <a:pt x="14807" y="10053"/>
                    <a:pt x="15263" y="7141"/>
                  </a:cubicBezTo>
                  <a:cubicBezTo>
                    <a:pt x="15436" y="6065"/>
                    <a:pt x="15599" y="4810"/>
                    <a:pt x="15417" y="3570"/>
                  </a:cubicBezTo>
                  <a:cubicBezTo>
                    <a:pt x="15253" y="2460"/>
                    <a:pt x="14912" y="1648"/>
                    <a:pt x="14398" y="1158"/>
                  </a:cubicBezTo>
                  <a:cubicBezTo>
                    <a:pt x="13763" y="548"/>
                    <a:pt x="12856" y="149"/>
                    <a:pt x="11846" y="38"/>
                  </a:cubicBezTo>
                  <a:cubicBezTo>
                    <a:pt x="11615" y="12"/>
                    <a:pt x="11384" y="0"/>
                    <a:pt x="1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467753" y="2228945"/>
              <a:ext cx="309770" cy="422545"/>
            </a:xfrm>
            <a:custGeom>
              <a:avLst/>
              <a:gdLst/>
              <a:ahLst/>
              <a:cxnLst/>
              <a:rect l="l" t="t" r="r" b="b"/>
              <a:pathLst>
                <a:path w="8960" h="12222" extrusionOk="0">
                  <a:moveTo>
                    <a:pt x="6111" y="0"/>
                  </a:moveTo>
                  <a:cubicBezTo>
                    <a:pt x="5950" y="0"/>
                    <a:pt x="5791" y="11"/>
                    <a:pt x="5639" y="36"/>
                  </a:cubicBezTo>
                  <a:cubicBezTo>
                    <a:pt x="5133" y="122"/>
                    <a:pt x="4681" y="603"/>
                    <a:pt x="4422" y="1027"/>
                  </a:cubicBezTo>
                  <a:cubicBezTo>
                    <a:pt x="3812" y="2007"/>
                    <a:pt x="3736" y="3305"/>
                    <a:pt x="3865" y="4419"/>
                  </a:cubicBezTo>
                  <a:cubicBezTo>
                    <a:pt x="3961" y="5274"/>
                    <a:pt x="3966" y="6226"/>
                    <a:pt x="3413" y="6880"/>
                  </a:cubicBezTo>
                  <a:cubicBezTo>
                    <a:pt x="2894" y="7490"/>
                    <a:pt x="2024" y="7683"/>
                    <a:pt x="1443" y="8225"/>
                  </a:cubicBezTo>
                  <a:cubicBezTo>
                    <a:pt x="1" y="9575"/>
                    <a:pt x="802" y="12221"/>
                    <a:pt x="2780" y="12221"/>
                  </a:cubicBezTo>
                  <a:cubicBezTo>
                    <a:pt x="2871" y="12221"/>
                    <a:pt x="2966" y="12216"/>
                    <a:pt x="3062" y="12204"/>
                  </a:cubicBezTo>
                  <a:cubicBezTo>
                    <a:pt x="3669" y="12132"/>
                    <a:pt x="4422" y="11719"/>
                    <a:pt x="5044" y="11719"/>
                  </a:cubicBezTo>
                  <a:cubicBezTo>
                    <a:pt x="5126" y="11719"/>
                    <a:pt x="5205" y="11726"/>
                    <a:pt x="5282" y="11742"/>
                  </a:cubicBezTo>
                  <a:cubicBezTo>
                    <a:pt x="5566" y="11800"/>
                    <a:pt x="5830" y="11930"/>
                    <a:pt x="6109" y="12012"/>
                  </a:cubicBezTo>
                  <a:cubicBezTo>
                    <a:pt x="6358" y="12092"/>
                    <a:pt x="6615" y="12135"/>
                    <a:pt x="6869" y="12135"/>
                  </a:cubicBezTo>
                  <a:cubicBezTo>
                    <a:pt x="7314" y="12135"/>
                    <a:pt x="7749" y="12004"/>
                    <a:pt x="8113" y="11714"/>
                  </a:cubicBezTo>
                  <a:cubicBezTo>
                    <a:pt x="8651" y="11292"/>
                    <a:pt x="8935" y="10613"/>
                    <a:pt x="8944" y="9936"/>
                  </a:cubicBezTo>
                  <a:cubicBezTo>
                    <a:pt x="8959" y="9038"/>
                    <a:pt x="8507" y="8282"/>
                    <a:pt x="7801" y="7750"/>
                  </a:cubicBezTo>
                  <a:cubicBezTo>
                    <a:pt x="7369" y="7423"/>
                    <a:pt x="6907" y="7129"/>
                    <a:pt x="6422" y="6875"/>
                  </a:cubicBezTo>
                  <a:cubicBezTo>
                    <a:pt x="6411" y="6500"/>
                    <a:pt x="6388" y="6024"/>
                    <a:pt x="6508" y="5669"/>
                  </a:cubicBezTo>
                  <a:cubicBezTo>
                    <a:pt x="6595" y="5394"/>
                    <a:pt x="6902" y="5289"/>
                    <a:pt x="7128" y="5159"/>
                  </a:cubicBezTo>
                  <a:cubicBezTo>
                    <a:pt x="7320" y="5053"/>
                    <a:pt x="7527" y="4977"/>
                    <a:pt x="7700" y="4837"/>
                  </a:cubicBezTo>
                  <a:cubicBezTo>
                    <a:pt x="8522" y="4183"/>
                    <a:pt x="8704" y="3276"/>
                    <a:pt x="8862" y="2285"/>
                  </a:cubicBezTo>
                  <a:cubicBezTo>
                    <a:pt x="8926" y="1877"/>
                    <a:pt x="8771" y="1137"/>
                    <a:pt x="8589" y="772"/>
                  </a:cubicBezTo>
                  <a:cubicBezTo>
                    <a:pt x="8407" y="417"/>
                    <a:pt x="8243" y="508"/>
                    <a:pt x="7868" y="363"/>
                  </a:cubicBezTo>
                  <a:cubicBezTo>
                    <a:pt x="7342" y="155"/>
                    <a:pt x="6708" y="0"/>
                    <a:pt x="6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5485247" y="2227147"/>
              <a:ext cx="294108" cy="426244"/>
            </a:xfrm>
            <a:custGeom>
              <a:avLst/>
              <a:gdLst/>
              <a:ahLst/>
              <a:cxnLst/>
              <a:rect l="l" t="t" r="r" b="b"/>
              <a:pathLst>
                <a:path w="8507" h="12329" extrusionOk="0">
                  <a:moveTo>
                    <a:pt x="5608" y="108"/>
                  </a:moveTo>
                  <a:cubicBezTo>
                    <a:pt x="6136" y="108"/>
                    <a:pt x="6747" y="232"/>
                    <a:pt x="7342" y="463"/>
                  </a:cubicBezTo>
                  <a:cubicBezTo>
                    <a:pt x="7458" y="507"/>
                    <a:pt x="7549" y="531"/>
                    <a:pt x="7631" y="549"/>
                  </a:cubicBezTo>
                  <a:cubicBezTo>
                    <a:pt x="7814" y="593"/>
                    <a:pt x="7915" y="617"/>
                    <a:pt x="8035" y="848"/>
                  </a:cubicBezTo>
                  <a:cubicBezTo>
                    <a:pt x="8208" y="1194"/>
                    <a:pt x="8367" y="1929"/>
                    <a:pt x="8304" y="2328"/>
                  </a:cubicBezTo>
                  <a:cubicBezTo>
                    <a:pt x="8136" y="3370"/>
                    <a:pt x="7948" y="4222"/>
                    <a:pt x="7160" y="4846"/>
                  </a:cubicBezTo>
                  <a:cubicBezTo>
                    <a:pt x="7045" y="4938"/>
                    <a:pt x="6920" y="5000"/>
                    <a:pt x="6785" y="5067"/>
                  </a:cubicBezTo>
                  <a:cubicBezTo>
                    <a:pt x="6723" y="5096"/>
                    <a:pt x="6661" y="5129"/>
                    <a:pt x="6597" y="5163"/>
                  </a:cubicBezTo>
                  <a:cubicBezTo>
                    <a:pt x="6559" y="5187"/>
                    <a:pt x="6517" y="5207"/>
                    <a:pt x="6473" y="5231"/>
                  </a:cubicBezTo>
                  <a:cubicBezTo>
                    <a:pt x="6266" y="5336"/>
                    <a:pt x="6031" y="5457"/>
                    <a:pt x="5949" y="5701"/>
                  </a:cubicBezTo>
                  <a:cubicBezTo>
                    <a:pt x="5839" y="6038"/>
                    <a:pt x="5848" y="6475"/>
                    <a:pt x="5858" y="6826"/>
                  </a:cubicBezTo>
                  <a:lnTo>
                    <a:pt x="5863" y="6961"/>
                  </a:lnTo>
                  <a:lnTo>
                    <a:pt x="5892" y="6975"/>
                  </a:lnTo>
                  <a:cubicBezTo>
                    <a:pt x="6367" y="7230"/>
                    <a:pt x="6828" y="7522"/>
                    <a:pt x="7261" y="7844"/>
                  </a:cubicBezTo>
                  <a:cubicBezTo>
                    <a:pt x="8001" y="8402"/>
                    <a:pt x="8400" y="9161"/>
                    <a:pt x="8385" y="9988"/>
                  </a:cubicBezTo>
                  <a:cubicBezTo>
                    <a:pt x="8371" y="10680"/>
                    <a:pt x="8068" y="11329"/>
                    <a:pt x="7573" y="11723"/>
                  </a:cubicBezTo>
                  <a:cubicBezTo>
                    <a:pt x="7233" y="11994"/>
                    <a:pt x="6813" y="12134"/>
                    <a:pt x="6364" y="12134"/>
                  </a:cubicBezTo>
                  <a:cubicBezTo>
                    <a:pt x="6123" y="12134"/>
                    <a:pt x="5873" y="12094"/>
                    <a:pt x="5623" y="12011"/>
                  </a:cubicBezTo>
                  <a:lnTo>
                    <a:pt x="5617" y="12011"/>
                  </a:lnTo>
                  <a:cubicBezTo>
                    <a:pt x="5512" y="11982"/>
                    <a:pt x="5406" y="11939"/>
                    <a:pt x="5306" y="11901"/>
                  </a:cubicBezTo>
                  <a:cubicBezTo>
                    <a:pt x="5137" y="11838"/>
                    <a:pt x="4969" y="11776"/>
                    <a:pt x="4791" y="11737"/>
                  </a:cubicBezTo>
                  <a:cubicBezTo>
                    <a:pt x="4711" y="11720"/>
                    <a:pt x="4628" y="11713"/>
                    <a:pt x="4543" y="11713"/>
                  </a:cubicBezTo>
                  <a:cubicBezTo>
                    <a:pt x="4185" y="11713"/>
                    <a:pt x="3791" y="11845"/>
                    <a:pt x="3407" y="11973"/>
                  </a:cubicBezTo>
                  <a:cubicBezTo>
                    <a:pt x="3099" y="12078"/>
                    <a:pt x="2811" y="12169"/>
                    <a:pt x="2551" y="12204"/>
                  </a:cubicBezTo>
                  <a:cubicBezTo>
                    <a:pt x="2459" y="12215"/>
                    <a:pt x="2368" y="12221"/>
                    <a:pt x="2279" y="12221"/>
                  </a:cubicBezTo>
                  <a:cubicBezTo>
                    <a:pt x="1490" y="12221"/>
                    <a:pt x="830" y="11791"/>
                    <a:pt x="480" y="11040"/>
                  </a:cubicBezTo>
                  <a:cubicBezTo>
                    <a:pt x="116" y="10252"/>
                    <a:pt x="125" y="9108"/>
                    <a:pt x="970" y="8321"/>
                  </a:cubicBezTo>
                  <a:cubicBezTo>
                    <a:pt x="1234" y="8075"/>
                    <a:pt x="1562" y="7897"/>
                    <a:pt x="1874" y="7729"/>
                  </a:cubicBezTo>
                  <a:cubicBezTo>
                    <a:pt x="2263" y="7522"/>
                    <a:pt x="2662" y="7307"/>
                    <a:pt x="2946" y="6965"/>
                  </a:cubicBezTo>
                  <a:cubicBezTo>
                    <a:pt x="3532" y="6273"/>
                    <a:pt x="3503" y="5264"/>
                    <a:pt x="3412" y="4466"/>
                  </a:cubicBezTo>
                  <a:cubicBezTo>
                    <a:pt x="3301" y="3515"/>
                    <a:pt x="3310" y="2159"/>
                    <a:pt x="3960" y="1108"/>
                  </a:cubicBezTo>
                  <a:cubicBezTo>
                    <a:pt x="4215" y="693"/>
                    <a:pt x="4661" y="223"/>
                    <a:pt x="5142" y="146"/>
                  </a:cubicBezTo>
                  <a:cubicBezTo>
                    <a:pt x="5286" y="123"/>
                    <a:pt x="5444" y="108"/>
                    <a:pt x="5608" y="108"/>
                  </a:cubicBezTo>
                  <a:close/>
                  <a:moveTo>
                    <a:pt x="5604" y="0"/>
                  </a:moveTo>
                  <a:cubicBezTo>
                    <a:pt x="5435" y="0"/>
                    <a:pt x="5273" y="12"/>
                    <a:pt x="5122" y="36"/>
                  </a:cubicBezTo>
                  <a:cubicBezTo>
                    <a:pt x="4474" y="141"/>
                    <a:pt x="3998" y="838"/>
                    <a:pt x="3869" y="1050"/>
                  </a:cubicBezTo>
                  <a:cubicBezTo>
                    <a:pt x="3201" y="2126"/>
                    <a:pt x="3190" y="3510"/>
                    <a:pt x="3306" y="4481"/>
                  </a:cubicBezTo>
                  <a:cubicBezTo>
                    <a:pt x="3392" y="5255"/>
                    <a:pt x="3426" y="6235"/>
                    <a:pt x="2864" y="6898"/>
                  </a:cubicBezTo>
                  <a:cubicBezTo>
                    <a:pt x="2589" y="7220"/>
                    <a:pt x="2220" y="7422"/>
                    <a:pt x="1826" y="7633"/>
                  </a:cubicBezTo>
                  <a:cubicBezTo>
                    <a:pt x="1504" y="7806"/>
                    <a:pt x="1167" y="7984"/>
                    <a:pt x="899" y="8239"/>
                  </a:cubicBezTo>
                  <a:cubicBezTo>
                    <a:pt x="14" y="9066"/>
                    <a:pt x="0" y="10266"/>
                    <a:pt x="384" y="11084"/>
                  </a:cubicBezTo>
                  <a:cubicBezTo>
                    <a:pt x="750" y="11876"/>
                    <a:pt x="1447" y="12328"/>
                    <a:pt x="2278" y="12328"/>
                  </a:cubicBezTo>
                  <a:cubicBezTo>
                    <a:pt x="2374" y="12328"/>
                    <a:pt x="2465" y="12324"/>
                    <a:pt x="2566" y="12309"/>
                  </a:cubicBezTo>
                  <a:cubicBezTo>
                    <a:pt x="2835" y="12280"/>
                    <a:pt x="3128" y="12180"/>
                    <a:pt x="3441" y="12078"/>
                  </a:cubicBezTo>
                  <a:cubicBezTo>
                    <a:pt x="3815" y="11954"/>
                    <a:pt x="4199" y="11825"/>
                    <a:pt x="4539" y="11825"/>
                  </a:cubicBezTo>
                  <a:cubicBezTo>
                    <a:pt x="4617" y="11825"/>
                    <a:pt x="4694" y="11832"/>
                    <a:pt x="4767" y="11848"/>
                  </a:cubicBezTo>
                  <a:cubicBezTo>
                    <a:pt x="4935" y="11881"/>
                    <a:pt x="5104" y="11944"/>
                    <a:pt x="5266" y="12002"/>
                  </a:cubicBezTo>
                  <a:cubicBezTo>
                    <a:pt x="5368" y="12045"/>
                    <a:pt x="5479" y="12083"/>
                    <a:pt x="5588" y="12117"/>
                  </a:cubicBezTo>
                  <a:cubicBezTo>
                    <a:pt x="5850" y="12202"/>
                    <a:pt x="6110" y="12244"/>
                    <a:pt x="6362" y="12244"/>
                  </a:cubicBezTo>
                  <a:cubicBezTo>
                    <a:pt x="6838" y="12244"/>
                    <a:pt x="7283" y="12095"/>
                    <a:pt x="7641" y="11809"/>
                  </a:cubicBezTo>
                  <a:cubicBezTo>
                    <a:pt x="8165" y="11397"/>
                    <a:pt x="8482" y="10714"/>
                    <a:pt x="8491" y="9988"/>
                  </a:cubicBezTo>
                  <a:cubicBezTo>
                    <a:pt x="8506" y="9128"/>
                    <a:pt x="8092" y="8340"/>
                    <a:pt x="7329" y="7758"/>
                  </a:cubicBezTo>
                  <a:cubicBezTo>
                    <a:pt x="6901" y="7436"/>
                    <a:pt x="6444" y="7148"/>
                    <a:pt x="5969" y="6893"/>
                  </a:cubicBezTo>
                  <a:lnTo>
                    <a:pt x="5969" y="6826"/>
                  </a:lnTo>
                  <a:cubicBezTo>
                    <a:pt x="5958" y="6480"/>
                    <a:pt x="5949" y="6052"/>
                    <a:pt x="6050" y="5735"/>
                  </a:cubicBezTo>
                  <a:cubicBezTo>
                    <a:pt x="6118" y="5533"/>
                    <a:pt x="6324" y="5428"/>
                    <a:pt x="6521" y="5326"/>
                  </a:cubicBezTo>
                  <a:cubicBezTo>
                    <a:pt x="6564" y="5302"/>
                    <a:pt x="6608" y="5284"/>
                    <a:pt x="6650" y="5260"/>
                  </a:cubicBezTo>
                  <a:cubicBezTo>
                    <a:pt x="6713" y="5226"/>
                    <a:pt x="6776" y="5192"/>
                    <a:pt x="6838" y="5163"/>
                  </a:cubicBezTo>
                  <a:cubicBezTo>
                    <a:pt x="6968" y="5096"/>
                    <a:pt x="7103" y="5029"/>
                    <a:pt x="7227" y="4932"/>
                  </a:cubicBezTo>
                  <a:cubicBezTo>
                    <a:pt x="8050" y="4279"/>
                    <a:pt x="8241" y="3414"/>
                    <a:pt x="8409" y="2343"/>
                  </a:cubicBezTo>
                  <a:cubicBezTo>
                    <a:pt x="8477" y="1919"/>
                    <a:pt x="8314" y="1165"/>
                    <a:pt x="8131" y="800"/>
                  </a:cubicBezTo>
                  <a:cubicBezTo>
                    <a:pt x="7992" y="526"/>
                    <a:pt x="7852" y="492"/>
                    <a:pt x="7660" y="444"/>
                  </a:cubicBezTo>
                  <a:cubicBezTo>
                    <a:pt x="7578" y="425"/>
                    <a:pt x="7491" y="405"/>
                    <a:pt x="7382" y="362"/>
                  </a:cubicBezTo>
                  <a:cubicBezTo>
                    <a:pt x="6772" y="124"/>
                    <a:pt x="6149" y="0"/>
                    <a:pt x="5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467753" y="2228945"/>
              <a:ext cx="309770" cy="422545"/>
            </a:xfrm>
            <a:custGeom>
              <a:avLst/>
              <a:gdLst/>
              <a:ahLst/>
              <a:cxnLst/>
              <a:rect l="l" t="t" r="r" b="b"/>
              <a:pathLst>
                <a:path w="8960" h="12222" extrusionOk="0">
                  <a:moveTo>
                    <a:pt x="6111" y="0"/>
                  </a:moveTo>
                  <a:cubicBezTo>
                    <a:pt x="5950" y="0"/>
                    <a:pt x="5791" y="11"/>
                    <a:pt x="5639" y="36"/>
                  </a:cubicBezTo>
                  <a:cubicBezTo>
                    <a:pt x="5133" y="122"/>
                    <a:pt x="4681" y="603"/>
                    <a:pt x="4422" y="1027"/>
                  </a:cubicBezTo>
                  <a:cubicBezTo>
                    <a:pt x="3812" y="2007"/>
                    <a:pt x="3736" y="3305"/>
                    <a:pt x="3865" y="4419"/>
                  </a:cubicBezTo>
                  <a:cubicBezTo>
                    <a:pt x="3961" y="5274"/>
                    <a:pt x="3966" y="6226"/>
                    <a:pt x="3413" y="6880"/>
                  </a:cubicBezTo>
                  <a:cubicBezTo>
                    <a:pt x="2894" y="7490"/>
                    <a:pt x="2024" y="7683"/>
                    <a:pt x="1443" y="8225"/>
                  </a:cubicBezTo>
                  <a:cubicBezTo>
                    <a:pt x="1" y="9575"/>
                    <a:pt x="802" y="12221"/>
                    <a:pt x="2780" y="12221"/>
                  </a:cubicBezTo>
                  <a:cubicBezTo>
                    <a:pt x="2871" y="12221"/>
                    <a:pt x="2966" y="12216"/>
                    <a:pt x="3062" y="12204"/>
                  </a:cubicBezTo>
                  <a:cubicBezTo>
                    <a:pt x="3669" y="12132"/>
                    <a:pt x="4422" y="11719"/>
                    <a:pt x="5044" y="11719"/>
                  </a:cubicBezTo>
                  <a:cubicBezTo>
                    <a:pt x="5126" y="11719"/>
                    <a:pt x="5205" y="11726"/>
                    <a:pt x="5282" y="11742"/>
                  </a:cubicBezTo>
                  <a:cubicBezTo>
                    <a:pt x="5566" y="11800"/>
                    <a:pt x="5830" y="11930"/>
                    <a:pt x="6109" y="12012"/>
                  </a:cubicBezTo>
                  <a:cubicBezTo>
                    <a:pt x="6358" y="12092"/>
                    <a:pt x="6615" y="12135"/>
                    <a:pt x="6869" y="12135"/>
                  </a:cubicBezTo>
                  <a:cubicBezTo>
                    <a:pt x="7314" y="12135"/>
                    <a:pt x="7749" y="12004"/>
                    <a:pt x="8113" y="11714"/>
                  </a:cubicBezTo>
                  <a:cubicBezTo>
                    <a:pt x="8651" y="11292"/>
                    <a:pt x="8935" y="10613"/>
                    <a:pt x="8944" y="9936"/>
                  </a:cubicBezTo>
                  <a:cubicBezTo>
                    <a:pt x="8959" y="9038"/>
                    <a:pt x="8507" y="8282"/>
                    <a:pt x="7801" y="7750"/>
                  </a:cubicBezTo>
                  <a:cubicBezTo>
                    <a:pt x="7369" y="7423"/>
                    <a:pt x="6907" y="7129"/>
                    <a:pt x="6422" y="6875"/>
                  </a:cubicBezTo>
                  <a:cubicBezTo>
                    <a:pt x="6411" y="6500"/>
                    <a:pt x="6388" y="6024"/>
                    <a:pt x="6508" y="5669"/>
                  </a:cubicBezTo>
                  <a:cubicBezTo>
                    <a:pt x="6595" y="5394"/>
                    <a:pt x="6902" y="5289"/>
                    <a:pt x="7128" y="5159"/>
                  </a:cubicBezTo>
                  <a:cubicBezTo>
                    <a:pt x="7320" y="5053"/>
                    <a:pt x="7527" y="4977"/>
                    <a:pt x="7700" y="4837"/>
                  </a:cubicBezTo>
                  <a:cubicBezTo>
                    <a:pt x="8522" y="4183"/>
                    <a:pt x="8704" y="3276"/>
                    <a:pt x="8862" y="2285"/>
                  </a:cubicBezTo>
                  <a:cubicBezTo>
                    <a:pt x="8926" y="1877"/>
                    <a:pt x="8771" y="1137"/>
                    <a:pt x="8589" y="772"/>
                  </a:cubicBezTo>
                  <a:cubicBezTo>
                    <a:pt x="8407" y="417"/>
                    <a:pt x="8243" y="508"/>
                    <a:pt x="7868" y="363"/>
                  </a:cubicBezTo>
                  <a:cubicBezTo>
                    <a:pt x="7342" y="155"/>
                    <a:pt x="6708" y="0"/>
                    <a:pt x="6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5522274" y="2473754"/>
              <a:ext cx="623550" cy="807026"/>
            </a:xfrm>
            <a:custGeom>
              <a:avLst/>
              <a:gdLst/>
              <a:ahLst/>
              <a:cxnLst/>
              <a:rect l="l" t="t" r="r" b="b"/>
              <a:pathLst>
                <a:path w="18036" h="23343" extrusionOk="0">
                  <a:moveTo>
                    <a:pt x="5291" y="1"/>
                  </a:moveTo>
                  <a:cubicBezTo>
                    <a:pt x="5291" y="394"/>
                    <a:pt x="5186" y="875"/>
                    <a:pt x="4931" y="1188"/>
                  </a:cubicBezTo>
                  <a:cubicBezTo>
                    <a:pt x="4710" y="1456"/>
                    <a:pt x="4282" y="1576"/>
                    <a:pt x="3951" y="1611"/>
                  </a:cubicBezTo>
                  <a:cubicBezTo>
                    <a:pt x="3850" y="1622"/>
                    <a:pt x="3749" y="1628"/>
                    <a:pt x="3648" y="1628"/>
                  </a:cubicBezTo>
                  <a:cubicBezTo>
                    <a:pt x="3232" y="1628"/>
                    <a:pt x="2814" y="1537"/>
                    <a:pt x="2427" y="1394"/>
                  </a:cubicBezTo>
                  <a:cubicBezTo>
                    <a:pt x="1937" y="1212"/>
                    <a:pt x="1438" y="1005"/>
                    <a:pt x="1048" y="649"/>
                  </a:cubicBezTo>
                  <a:cubicBezTo>
                    <a:pt x="702" y="942"/>
                    <a:pt x="351" y="1241"/>
                    <a:pt x="1" y="1534"/>
                  </a:cubicBezTo>
                  <a:cubicBezTo>
                    <a:pt x="14" y="1523"/>
                    <a:pt x="28" y="1518"/>
                    <a:pt x="44" y="1518"/>
                  </a:cubicBezTo>
                  <a:cubicBezTo>
                    <a:pt x="362" y="1518"/>
                    <a:pt x="1218" y="3576"/>
                    <a:pt x="1254" y="3783"/>
                  </a:cubicBezTo>
                  <a:cubicBezTo>
                    <a:pt x="1298" y="3998"/>
                    <a:pt x="1336" y="4229"/>
                    <a:pt x="1336" y="4450"/>
                  </a:cubicBezTo>
                  <a:cubicBezTo>
                    <a:pt x="1332" y="4628"/>
                    <a:pt x="1298" y="4806"/>
                    <a:pt x="1216" y="4965"/>
                  </a:cubicBezTo>
                  <a:cubicBezTo>
                    <a:pt x="981" y="5411"/>
                    <a:pt x="659" y="5815"/>
                    <a:pt x="442" y="6276"/>
                  </a:cubicBezTo>
                  <a:cubicBezTo>
                    <a:pt x="1048" y="8079"/>
                    <a:pt x="1649" y="9880"/>
                    <a:pt x="2254" y="11683"/>
                  </a:cubicBezTo>
                  <a:cubicBezTo>
                    <a:pt x="2043" y="13653"/>
                    <a:pt x="1913" y="15509"/>
                    <a:pt x="2596" y="17416"/>
                  </a:cubicBezTo>
                  <a:cubicBezTo>
                    <a:pt x="2869" y="18175"/>
                    <a:pt x="3230" y="18911"/>
                    <a:pt x="3725" y="19545"/>
                  </a:cubicBezTo>
                  <a:cubicBezTo>
                    <a:pt x="4585" y="20650"/>
                    <a:pt x="5781" y="21380"/>
                    <a:pt x="7041" y="21948"/>
                  </a:cubicBezTo>
                  <a:cubicBezTo>
                    <a:pt x="7750" y="22261"/>
                    <a:pt x="9641" y="23343"/>
                    <a:pt x="10512" y="23343"/>
                  </a:cubicBezTo>
                  <a:cubicBezTo>
                    <a:pt x="10561" y="23343"/>
                    <a:pt x="10607" y="23339"/>
                    <a:pt x="10650" y="23332"/>
                  </a:cubicBezTo>
                  <a:cubicBezTo>
                    <a:pt x="10861" y="23294"/>
                    <a:pt x="11034" y="23144"/>
                    <a:pt x="11198" y="23000"/>
                  </a:cubicBezTo>
                  <a:cubicBezTo>
                    <a:pt x="14263" y="20222"/>
                    <a:pt x="16618" y="16070"/>
                    <a:pt x="18036" y="12211"/>
                  </a:cubicBezTo>
                  <a:cubicBezTo>
                    <a:pt x="17128" y="12129"/>
                    <a:pt x="16219" y="12043"/>
                    <a:pt x="15307" y="11962"/>
                  </a:cubicBezTo>
                  <a:cubicBezTo>
                    <a:pt x="13567" y="11803"/>
                    <a:pt x="11818" y="11251"/>
                    <a:pt x="10328" y="10313"/>
                  </a:cubicBezTo>
                  <a:cubicBezTo>
                    <a:pt x="10184" y="10226"/>
                    <a:pt x="10035" y="10131"/>
                    <a:pt x="9938" y="9991"/>
                  </a:cubicBezTo>
                  <a:cubicBezTo>
                    <a:pt x="9794" y="9789"/>
                    <a:pt x="9771" y="9530"/>
                    <a:pt x="9751" y="9285"/>
                  </a:cubicBezTo>
                  <a:cubicBezTo>
                    <a:pt x="9569" y="7123"/>
                    <a:pt x="9285" y="4941"/>
                    <a:pt x="8545" y="2893"/>
                  </a:cubicBezTo>
                  <a:cubicBezTo>
                    <a:pt x="8285" y="2163"/>
                    <a:pt x="8026" y="1192"/>
                    <a:pt x="7378" y="740"/>
                  </a:cubicBezTo>
                  <a:cubicBezTo>
                    <a:pt x="6791" y="332"/>
                    <a:pt x="5965" y="178"/>
                    <a:pt x="5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5457658" y="2558146"/>
              <a:ext cx="161523" cy="329338"/>
            </a:xfrm>
            <a:custGeom>
              <a:avLst/>
              <a:gdLst/>
              <a:ahLst/>
              <a:cxnLst/>
              <a:rect l="l" t="t" r="r" b="b"/>
              <a:pathLst>
                <a:path w="4672" h="9526" extrusionOk="0">
                  <a:moveTo>
                    <a:pt x="2227" y="0"/>
                  </a:moveTo>
                  <a:cubicBezTo>
                    <a:pt x="2223" y="0"/>
                    <a:pt x="2219" y="0"/>
                    <a:pt x="2216" y="0"/>
                  </a:cubicBezTo>
                  <a:cubicBezTo>
                    <a:pt x="1293" y="6"/>
                    <a:pt x="533" y="813"/>
                    <a:pt x="273" y="1697"/>
                  </a:cubicBezTo>
                  <a:cubicBezTo>
                    <a:pt x="0" y="2624"/>
                    <a:pt x="360" y="6070"/>
                    <a:pt x="668" y="7224"/>
                  </a:cubicBezTo>
                  <a:cubicBezTo>
                    <a:pt x="918" y="8156"/>
                    <a:pt x="1433" y="9078"/>
                    <a:pt x="2384" y="9391"/>
                  </a:cubicBezTo>
                  <a:cubicBezTo>
                    <a:pt x="2604" y="9464"/>
                    <a:pt x="2835" y="9526"/>
                    <a:pt x="3070" y="9526"/>
                  </a:cubicBezTo>
                  <a:cubicBezTo>
                    <a:pt x="3451" y="9521"/>
                    <a:pt x="3820" y="9342"/>
                    <a:pt x="4075" y="9060"/>
                  </a:cubicBezTo>
                  <a:cubicBezTo>
                    <a:pt x="4454" y="8637"/>
                    <a:pt x="4532" y="8022"/>
                    <a:pt x="4570" y="7479"/>
                  </a:cubicBezTo>
                  <a:cubicBezTo>
                    <a:pt x="4671" y="6070"/>
                    <a:pt x="4627" y="4633"/>
                    <a:pt x="4431" y="3225"/>
                  </a:cubicBezTo>
                  <a:cubicBezTo>
                    <a:pt x="4334" y="2538"/>
                    <a:pt x="4201" y="1856"/>
                    <a:pt x="4028" y="1188"/>
                  </a:cubicBezTo>
                  <a:cubicBezTo>
                    <a:pt x="3841" y="456"/>
                    <a:pt x="2970" y="0"/>
                    <a:pt x="2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5455480" y="2556348"/>
              <a:ext cx="165533" cy="332968"/>
            </a:xfrm>
            <a:custGeom>
              <a:avLst/>
              <a:gdLst/>
              <a:ahLst/>
              <a:cxnLst/>
              <a:rect l="l" t="t" r="r" b="b"/>
              <a:pathLst>
                <a:path w="4788" h="9631" extrusionOk="0">
                  <a:moveTo>
                    <a:pt x="2288" y="105"/>
                  </a:moveTo>
                  <a:cubicBezTo>
                    <a:pt x="2989" y="105"/>
                    <a:pt x="3854" y="542"/>
                    <a:pt x="4038" y="1254"/>
                  </a:cubicBezTo>
                  <a:cubicBezTo>
                    <a:pt x="4206" y="1908"/>
                    <a:pt x="4340" y="2595"/>
                    <a:pt x="4437" y="3287"/>
                  </a:cubicBezTo>
                  <a:cubicBezTo>
                    <a:pt x="4633" y="4671"/>
                    <a:pt x="4681" y="6098"/>
                    <a:pt x="4581" y="7526"/>
                  </a:cubicBezTo>
                  <a:cubicBezTo>
                    <a:pt x="4542" y="8097"/>
                    <a:pt x="4455" y="8679"/>
                    <a:pt x="4095" y="9073"/>
                  </a:cubicBezTo>
                  <a:cubicBezTo>
                    <a:pt x="3845" y="9352"/>
                    <a:pt x="3485" y="9520"/>
                    <a:pt x="3133" y="9525"/>
                  </a:cubicBezTo>
                  <a:cubicBezTo>
                    <a:pt x="2898" y="9520"/>
                    <a:pt x="2672" y="9462"/>
                    <a:pt x="2461" y="9390"/>
                  </a:cubicBezTo>
                  <a:cubicBezTo>
                    <a:pt x="1452" y="9059"/>
                    <a:pt x="990" y="8050"/>
                    <a:pt x="784" y="7261"/>
                  </a:cubicBezTo>
                  <a:cubicBezTo>
                    <a:pt x="491" y="6160"/>
                    <a:pt x="116" y="2691"/>
                    <a:pt x="389" y="1764"/>
                  </a:cubicBezTo>
                  <a:cubicBezTo>
                    <a:pt x="631" y="946"/>
                    <a:pt x="1356" y="110"/>
                    <a:pt x="2279" y="105"/>
                  </a:cubicBezTo>
                  <a:close/>
                  <a:moveTo>
                    <a:pt x="2279" y="0"/>
                  </a:moveTo>
                  <a:cubicBezTo>
                    <a:pt x="1303" y="5"/>
                    <a:pt x="538" y="875"/>
                    <a:pt x="285" y="1735"/>
                  </a:cubicBezTo>
                  <a:cubicBezTo>
                    <a:pt x="1" y="2691"/>
                    <a:pt x="376" y="6147"/>
                    <a:pt x="678" y="7290"/>
                  </a:cubicBezTo>
                  <a:cubicBezTo>
                    <a:pt x="895" y="8103"/>
                    <a:pt x="1374" y="9145"/>
                    <a:pt x="2427" y="9496"/>
                  </a:cubicBezTo>
                  <a:cubicBezTo>
                    <a:pt x="2643" y="9567"/>
                    <a:pt x="2880" y="9631"/>
                    <a:pt x="3119" y="9631"/>
                  </a:cubicBezTo>
                  <a:lnTo>
                    <a:pt x="3133" y="9631"/>
                  </a:lnTo>
                  <a:cubicBezTo>
                    <a:pt x="3519" y="9631"/>
                    <a:pt x="3907" y="9447"/>
                    <a:pt x="4177" y="9145"/>
                  </a:cubicBezTo>
                  <a:cubicBezTo>
                    <a:pt x="4557" y="8727"/>
                    <a:pt x="4648" y="8121"/>
                    <a:pt x="4690" y="7535"/>
                  </a:cubicBezTo>
                  <a:cubicBezTo>
                    <a:pt x="4787" y="6098"/>
                    <a:pt x="4739" y="4661"/>
                    <a:pt x="4546" y="3268"/>
                  </a:cubicBezTo>
                  <a:cubicBezTo>
                    <a:pt x="4446" y="2576"/>
                    <a:pt x="4311" y="1888"/>
                    <a:pt x="4143" y="1225"/>
                  </a:cubicBezTo>
                  <a:cubicBezTo>
                    <a:pt x="3946" y="456"/>
                    <a:pt x="3047" y="0"/>
                    <a:pt x="2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448358" y="2470089"/>
              <a:ext cx="202387" cy="189146"/>
            </a:xfrm>
            <a:custGeom>
              <a:avLst/>
              <a:gdLst/>
              <a:ahLst/>
              <a:cxnLst/>
              <a:rect l="l" t="t" r="r" b="b"/>
              <a:pathLst>
                <a:path w="5854" h="5471" extrusionOk="0">
                  <a:moveTo>
                    <a:pt x="3605" y="1"/>
                  </a:moveTo>
                  <a:cubicBezTo>
                    <a:pt x="3219" y="145"/>
                    <a:pt x="2840" y="289"/>
                    <a:pt x="2456" y="433"/>
                  </a:cubicBezTo>
                  <a:cubicBezTo>
                    <a:pt x="1740" y="702"/>
                    <a:pt x="985" y="1010"/>
                    <a:pt x="562" y="1682"/>
                  </a:cubicBezTo>
                  <a:cubicBezTo>
                    <a:pt x="442" y="1866"/>
                    <a:pt x="369" y="2077"/>
                    <a:pt x="318" y="2288"/>
                  </a:cubicBezTo>
                  <a:cubicBezTo>
                    <a:pt x="202" y="2755"/>
                    <a:pt x="187" y="3235"/>
                    <a:pt x="110" y="3706"/>
                  </a:cubicBezTo>
                  <a:cubicBezTo>
                    <a:pt x="29" y="4186"/>
                    <a:pt x="0" y="4672"/>
                    <a:pt x="0" y="5157"/>
                  </a:cubicBezTo>
                  <a:cubicBezTo>
                    <a:pt x="0" y="5206"/>
                    <a:pt x="5" y="5258"/>
                    <a:pt x="34" y="5297"/>
                  </a:cubicBezTo>
                  <a:cubicBezTo>
                    <a:pt x="72" y="5340"/>
                    <a:pt x="139" y="5350"/>
                    <a:pt x="196" y="5350"/>
                  </a:cubicBezTo>
                  <a:cubicBezTo>
                    <a:pt x="1038" y="5388"/>
                    <a:pt x="1879" y="5412"/>
                    <a:pt x="2720" y="5421"/>
                  </a:cubicBezTo>
                  <a:cubicBezTo>
                    <a:pt x="3151" y="5424"/>
                    <a:pt x="3642" y="5471"/>
                    <a:pt x="4117" y="5471"/>
                  </a:cubicBezTo>
                  <a:cubicBezTo>
                    <a:pt x="4448" y="5471"/>
                    <a:pt x="4771" y="5448"/>
                    <a:pt x="5060" y="5373"/>
                  </a:cubicBezTo>
                  <a:cubicBezTo>
                    <a:pt x="5094" y="5022"/>
                    <a:pt x="5080" y="4672"/>
                    <a:pt x="5041" y="4326"/>
                  </a:cubicBezTo>
                  <a:cubicBezTo>
                    <a:pt x="5022" y="4144"/>
                    <a:pt x="4998" y="3960"/>
                    <a:pt x="4964" y="3778"/>
                  </a:cubicBezTo>
                  <a:cubicBezTo>
                    <a:pt x="4940" y="3643"/>
                    <a:pt x="4854" y="3447"/>
                    <a:pt x="4907" y="3321"/>
                  </a:cubicBezTo>
                  <a:cubicBezTo>
                    <a:pt x="4960" y="3206"/>
                    <a:pt x="5012" y="3086"/>
                    <a:pt x="5060" y="2971"/>
                  </a:cubicBezTo>
                  <a:cubicBezTo>
                    <a:pt x="5127" y="2817"/>
                    <a:pt x="5195" y="2668"/>
                    <a:pt x="5286" y="2524"/>
                  </a:cubicBezTo>
                  <a:cubicBezTo>
                    <a:pt x="5382" y="2380"/>
                    <a:pt x="5526" y="2274"/>
                    <a:pt x="5617" y="2125"/>
                  </a:cubicBezTo>
                  <a:cubicBezTo>
                    <a:pt x="5704" y="1990"/>
                    <a:pt x="5801" y="1884"/>
                    <a:pt x="5854" y="1735"/>
                  </a:cubicBezTo>
                  <a:cubicBezTo>
                    <a:pt x="5541" y="1735"/>
                    <a:pt x="5185" y="1731"/>
                    <a:pt x="4911" y="1567"/>
                  </a:cubicBezTo>
                  <a:cubicBezTo>
                    <a:pt x="4825" y="1515"/>
                    <a:pt x="4752" y="1447"/>
                    <a:pt x="4681" y="1375"/>
                  </a:cubicBezTo>
                  <a:cubicBezTo>
                    <a:pt x="4608" y="1307"/>
                    <a:pt x="4546" y="1236"/>
                    <a:pt x="4479" y="1163"/>
                  </a:cubicBezTo>
                  <a:cubicBezTo>
                    <a:pt x="4137" y="817"/>
                    <a:pt x="3791" y="457"/>
                    <a:pt x="3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5463121" y="2200457"/>
              <a:ext cx="320383" cy="241627"/>
            </a:xfrm>
            <a:custGeom>
              <a:avLst/>
              <a:gdLst/>
              <a:ahLst/>
              <a:cxnLst/>
              <a:rect l="l" t="t" r="r" b="b"/>
              <a:pathLst>
                <a:path w="9267" h="6989" extrusionOk="0">
                  <a:moveTo>
                    <a:pt x="5659" y="1"/>
                  </a:moveTo>
                  <a:cubicBezTo>
                    <a:pt x="5317" y="1"/>
                    <a:pt x="4975" y="40"/>
                    <a:pt x="4642" y="121"/>
                  </a:cubicBezTo>
                  <a:cubicBezTo>
                    <a:pt x="4378" y="188"/>
                    <a:pt x="4119" y="274"/>
                    <a:pt x="3879" y="409"/>
                  </a:cubicBezTo>
                  <a:cubicBezTo>
                    <a:pt x="3537" y="606"/>
                    <a:pt x="3254" y="899"/>
                    <a:pt x="3071" y="1250"/>
                  </a:cubicBezTo>
                  <a:cubicBezTo>
                    <a:pt x="3009" y="1365"/>
                    <a:pt x="2956" y="1490"/>
                    <a:pt x="2855" y="1576"/>
                  </a:cubicBezTo>
                  <a:cubicBezTo>
                    <a:pt x="2687" y="1725"/>
                    <a:pt x="2437" y="1716"/>
                    <a:pt x="2220" y="1778"/>
                  </a:cubicBezTo>
                  <a:cubicBezTo>
                    <a:pt x="1355" y="2013"/>
                    <a:pt x="1644" y="2984"/>
                    <a:pt x="1102" y="3494"/>
                  </a:cubicBezTo>
                  <a:cubicBezTo>
                    <a:pt x="918" y="3663"/>
                    <a:pt x="663" y="3720"/>
                    <a:pt x="461" y="3864"/>
                  </a:cubicBezTo>
                  <a:cubicBezTo>
                    <a:pt x="237" y="4032"/>
                    <a:pt x="97" y="4302"/>
                    <a:pt x="58" y="4580"/>
                  </a:cubicBezTo>
                  <a:cubicBezTo>
                    <a:pt x="0" y="4983"/>
                    <a:pt x="121" y="5300"/>
                    <a:pt x="356" y="5613"/>
                  </a:cubicBezTo>
                  <a:cubicBezTo>
                    <a:pt x="604" y="5946"/>
                    <a:pt x="1022" y="6078"/>
                    <a:pt x="1450" y="6078"/>
                  </a:cubicBezTo>
                  <a:cubicBezTo>
                    <a:pt x="1651" y="6078"/>
                    <a:pt x="1854" y="6049"/>
                    <a:pt x="2043" y="5998"/>
                  </a:cubicBezTo>
                  <a:cubicBezTo>
                    <a:pt x="2167" y="5966"/>
                    <a:pt x="2293" y="5929"/>
                    <a:pt x="2416" y="5929"/>
                  </a:cubicBezTo>
                  <a:cubicBezTo>
                    <a:pt x="2461" y="5929"/>
                    <a:pt x="2505" y="5933"/>
                    <a:pt x="2548" y="5945"/>
                  </a:cubicBezTo>
                  <a:cubicBezTo>
                    <a:pt x="2779" y="6012"/>
                    <a:pt x="2908" y="6252"/>
                    <a:pt x="3062" y="6440"/>
                  </a:cubicBezTo>
                  <a:cubicBezTo>
                    <a:pt x="3347" y="6789"/>
                    <a:pt x="3801" y="6989"/>
                    <a:pt x="4253" y="6989"/>
                  </a:cubicBezTo>
                  <a:cubicBezTo>
                    <a:pt x="4386" y="6989"/>
                    <a:pt x="4520" y="6971"/>
                    <a:pt x="4648" y="6935"/>
                  </a:cubicBezTo>
                  <a:cubicBezTo>
                    <a:pt x="5214" y="6777"/>
                    <a:pt x="5667" y="6271"/>
                    <a:pt x="5773" y="5695"/>
                  </a:cubicBezTo>
                  <a:cubicBezTo>
                    <a:pt x="5820" y="5445"/>
                    <a:pt x="5806" y="5185"/>
                    <a:pt x="5864" y="4941"/>
                  </a:cubicBezTo>
                  <a:cubicBezTo>
                    <a:pt x="5917" y="4710"/>
                    <a:pt x="6137" y="4493"/>
                    <a:pt x="6257" y="4297"/>
                  </a:cubicBezTo>
                  <a:cubicBezTo>
                    <a:pt x="6440" y="3998"/>
                    <a:pt x="6512" y="3634"/>
                    <a:pt x="6627" y="3302"/>
                  </a:cubicBezTo>
                  <a:cubicBezTo>
                    <a:pt x="6718" y="3033"/>
                    <a:pt x="6834" y="2783"/>
                    <a:pt x="7051" y="2600"/>
                  </a:cubicBezTo>
                  <a:cubicBezTo>
                    <a:pt x="7272" y="2413"/>
                    <a:pt x="7562" y="2309"/>
                    <a:pt x="7850" y="2309"/>
                  </a:cubicBezTo>
                  <a:cubicBezTo>
                    <a:pt x="7880" y="2309"/>
                    <a:pt x="7910" y="2310"/>
                    <a:pt x="7940" y="2312"/>
                  </a:cubicBezTo>
                  <a:cubicBezTo>
                    <a:pt x="8304" y="2341"/>
                    <a:pt x="8656" y="2427"/>
                    <a:pt x="9036" y="2446"/>
                  </a:cubicBezTo>
                  <a:cubicBezTo>
                    <a:pt x="9093" y="2446"/>
                    <a:pt x="9160" y="2446"/>
                    <a:pt x="9198" y="2399"/>
                  </a:cubicBezTo>
                  <a:cubicBezTo>
                    <a:pt x="9218" y="2370"/>
                    <a:pt x="9218" y="2336"/>
                    <a:pt x="9222" y="2302"/>
                  </a:cubicBezTo>
                  <a:cubicBezTo>
                    <a:pt x="9266" y="1490"/>
                    <a:pt x="8281" y="755"/>
                    <a:pt x="7636" y="447"/>
                  </a:cubicBezTo>
                  <a:cubicBezTo>
                    <a:pt x="7022" y="156"/>
                    <a:pt x="6340" y="1"/>
                    <a:pt x="5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676433" y="2388878"/>
              <a:ext cx="49888" cy="28937"/>
            </a:xfrm>
            <a:custGeom>
              <a:avLst/>
              <a:gdLst/>
              <a:ahLst/>
              <a:cxnLst/>
              <a:rect l="l" t="t" r="r" b="b"/>
              <a:pathLst>
                <a:path w="1443" h="837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10"/>
                    <a:pt x="54" y="231"/>
                    <a:pt x="102" y="331"/>
                  </a:cubicBezTo>
                  <a:cubicBezTo>
                    <a:pt x="208" y="553"/>
                    <a:pt x="433" y="711"/>
                    <a:pt x="679" y="836"/>
                  </a:cubicBezTo>
                  <a:cubicBezTo>
                    <a:pt x="894" y="629"/>
                    <a:pt x="1140" y="433"/>
                    <a:pt x="1433" y="365"/>
                  </a:cubicBezTo>
                  <a:lnTo>
                    <a:pt x="1442" y="341"/>
                  </a:lnTo>
                  <a:lnTo>
                    <a:pt x="1442" y="341"/>
                  </a:lnTo>
                  <a:cubicBezTo>
                    <a:pt x="1341" y="357"/>
                    <a:pt x="1237" y="365"/>
                    <a:pt x="1134" y="365"/>
                  </a:cubicBezTo>
                  <a:cubicBezTo>
                    <a:pt x="724" y="365"/>
                    <a:pt x="312" y="23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5707548" y="2366579"/>
              <a:ext cx="39689" cy="16353"/>
            </a:xfrm>
            <a:custGeom>
              <a:avLst/>
              <a:gdLst/>
              <a:ahLst/>
              <a:cxnLst/>
              <a:rect l="l" t="t" r="r" b="b"/>
              <a:pathLst>
                <a:path w="1148" h="473" extrusionOk="0">
                  <a:moveTo>
                    <a:pt x="105" y="1"/>
                  </a:moveTo>
                  <a:lnTo>
                    <a:pt x="0" y="29"/>
                  </a:lnTo>
                  <a:cubicBezTo>
                    <a:pt x="72" y="270"/>
                    <a:pt x="302" y="457"/>
                    <a:pt x="553" y="472"/>
                  </a:cubicBezTo>
                  <a:lnTo>
                    <a:pt x="581" y="472"/>
                  </a:lnTo>
                  <a:cubicBezTo>
                    <a:pt x="821" y="472"/>
                    <a:pt x="1057" y="318"/>
                    <a:pt x="1148" y="92"/>
                  </a:cubicBezTo>
                  <a:lnTo>
                    <a:pt x="1047" y="54"/>
                  </a:lnTo>
                  <a:cubicBezTo>
                    <a:pt x="974" y="237"/>
                    <a:pt x="779" y="363"/>
                    <a:pt x="587" y="363"/>
                  </a:cubicBezTo>
                  <a:cubicBezTo>
                    <a:pt x="577" y="363"/>
                    <a:pt x="567" y="362"/>
                    <a:pt x="557" y="362"/>
                  </a:cubicBezTo>
                  <a:cubicBezTo>
                    <a:pt x="351" y="351"/>
                    <a:pt x="163" y="198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5723141" y="2878496"/>
              <a:ext cx="437653" cy="112326"/>
            </a:xfrm>
            <a:custGeom>
              <a:avLst/>
              <a:gdLst/>
              <a:ahLst/>
              <a:cxnLst/>
              <a:rect l="l" t="t" r="r" b="b"/>
              <a:pathLst>
                <a:path w="12659" h="3249" extrusionOk="0">
                  <a:moveTo>
                    <a:pt x="8069" y="0"/>
                  </a:moveTo>
                  <a:lnTo>
                    <a:pt x="0" y="1086"/>
                  </a:lnTo>
                  <a:lnTo>
                    <a:pt x="4671" y="3248"/>
                  </a:lnTo>
                  <a:lnTo>
                    <a:pt x="12616" y="2181"/>
                  </a:lnTo>
                  <a:cubicBezTo>
                    <a:pt x="12649" y="2177"/>
                    <a:pt x="12658" y="2124"/>
                    <a:pt x="12629" y="2110"/>
                  </a:cubicBezTo>
                  <a:lnTo>
                    <a:pt x="80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5716503" y="2876664"/>
              <a:ext cx="445951" cy="116129"/>
            </a:xfrm>
            <a:custGeom>
              <a:avLst/>
              <a:gdLst/>
              <a:ahLst/>
              <a:cxnLst/>
              <a:rect l="l" t="t" r="r" b="b"/>
              <a:pathLst>
                <a:path w="12899" h="3359" extrusionOk="0">
                  <a:moveTo>
                    <a:pt x="8252" y="111"/>
                  </a:moveTo>
                  <a:lnTo>
                    <a:pt x="12745" y="2187"/>
                  </a:lnTo>
                  <a:lnTo>
                    <a:pt x="4874" y="3243"/>
                  </a:lnTo>
                  <a:lnTo>
                    <a:pt x="385" y="1167"/>
                  </a:lnTo>
                  <a:lnTo>
                    <a:pt x="8252" y="111"/>
                  </a:lnTo>
                  <a:close/>
                  <a:moveTo>
                    <a:pt x="8270" y="0"/>
                  </a:moveTo>
                  <a:lnTo>
                    <a:pt x="1" y="1110"/>
                  </a:lnTo>
                  <a:lnTo>
                    <a:pt x="4839" y="3350"/>
                  </a:lnTo>
                  <a:lnTo>
                    <a:pt x="4854" y="3359"/>
                  </a:lnTo>
                  <a:lnTo>
                    <a:pt x="12812" y="2287"/>
                  </a:lnTo>
                  <a:cubicBezTo>
                    <a:pt x="12855" y="2283"/>
                    <a:pt x="12884" y="2249"/>
                    <a:pt x="12894" y="2211"/>
                  </a:cubicBezTo>
                  <a:cubicBezTo>
                    <a:pt x="12899" y="2167"/>
                    <a:pt x="12879" y="2134"/>
                    <a:pt x="12841" y="2114"/>
                  </a:cubicBezTo>
                  <a:lnTo>
                    <a:pt x="8285" y="5"/>
                  </a:lnTo>
                  <a:lnTo>
                    <a:pt x="8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811992" y="2915005"/>
              <a:ext cx="227694" cy="53069"/>
            </a:xfrm>
            <a:custGeom>
              <a:avLst/>
              <a:gdLst/>
              <a:ahLst/>
              <a:cxnLst/>
              <a:rect l="l" t="t" r="r" b="b"/>
              <a:pathLst>
                <a:path w="6586" h="1535" extrusionOk="0">
                  <a:moveTo>
                    <a:pt x="4173" y="1"/>
                  </a:moveTo>
                  <a:lnTo>
                    <a:pt x="1" y="564"/>
                  </a:lnTo>
                  <a:lnTo>
                    <a:pt x="2409" y="1535"/>
                  </a:lnTo>
                  <a:lnTo>
                    <a:pt x="6586" y="972"/>
                  </a:lnTo>
                  <a:lnTo>
                    <a:pt x="4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804697" y="2913034"/>
              <a:ext cx="242111" cy="56837"/>
            </a:xfrm>
            <a:custGeom>
              <a:avLst/>
              <a:gdLst/>
              <a:ahLst/>
              <a:cxnLst/>
              <a:rect l="l" t="t" r="r" b="b"/>
              <a:pathLst>
                <a:path w="7003" h="1644" extrusionOk="0">
                  <a:moveTo>
                    <a:pt x="4379" y="115"/>
                  </a:moveTo>
                  <a:lnTo>
                    <a:pt x="6584" y="1000"/>
                  </a:lnTo>
                  <a:lnTo>
                    <a:pt x="2629" y="1534"/>
                  </a:lnTo>
                  <a:lnTo>
                    <a:pt x="424" y="645"/>
                  </a:lnTo>
                  <a:lnTo>
                    <a:pt x="4379" y="115"/>
                  </a:lnTo>
                  <a:close/>
                  <a:moveTo>
                    <a:pt x="4393" y="0"/>
                  </a:moveTo>
                  <a:lnTo>
                    <a:pt x="1" y="592"/>
                  </a:lnTo>
                  <a:lnTo>
                    <a:pt x="2601" y="1639"/>
                  </a:lnTo>
                  <a:lnTo>
                    <a:pt x="2616" y="1644"/>
                  </a:lnTo>
                  <a:lnTo>
                    <a:pt x="7003" y="1053"/>
                  </a:lnTo>
                  <a:lnTo>
                    <a:pt x="4408" y="6"/>
                  </a:lnTo>
                  <a:lnTo>
                    <a:pt x="4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5884629" y="2780794"/>
              <a:ext cx="356062" cy="210028"/>
            </a:xfrm>
            <a:custGeom>
              <a:avLst/>
              <a:gdLst/>
              <a:ahLst/>
              <a:cxnLst/>
              <a:rect l="l" t="t" r="r" b="b"/>
              <a:pathLst>
                <a:path w="10299" h="6075" extrusionOk="0">
                  <a:moveTo>
                    <a:pt x="10299" y="1"/>
                  </a:moveTo>
                  <a:lnTo>
                    <a:pt x="1961" y="1057"/>
                  </a:lnTo>
                  <a:lnTo>
                    <a:pt x="0" y="6074"/>
                  </a:lnTo>
                  <a:lnTo>
                    <a:pt x="7877" y="5018"/>
                  </a:lnTo>
                  <a:cubicBezTo>
                    <a:pt x="7998" y="4998"/>
                    <a:pt x="8103" y="4916"/>
                    <a:pt x="8156" y="4796"/>
                  </a:cubicBezTo>
                  <a:lnTo>
                    <a:pt x="102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5767670" y="2530730"/>
              <a:ext cx="116509" cy="159379"/>
            </a:xfrm>
            <a:custGeom>
              <a:avLst/>
              <a:gdLst/>
              <a:ahLst/>
              <a:cxnLst/>
              <a:rect l="l" t="t" r="r" b="b"/>
              <a:pathLst>
                <a:path w="3370" h="4610" extrusionOk="0">
                  <a:moveTo>
                    <a:pt x="1309" y="0"/>
                  </a:moveTo>
                  <a:cubicBezTo>
                    <a:pt x="1273" y="0"/>
                    <a:pt x="1239" y="28"/>
                    <a:pt x="1225" y="63"/>
                  </a:cubicBezTo>
                  <a:lnTo>
                    <a:pt x="0" y="4268"/>
                  </a:lnTo>
                  <a:cubicBezTo>
                    <a:pt x="25" y="4311"/>
                    <a:pt x="39" y="4331"/>
                    <a:pt x="67" y="4374"/>
                  </a:cubicBezTo>
                  <a:lnTo>
                    <a:pt x="2048" y="4610"/>
                  </a:lnTo>
                  <a:cubicBezTo>
                    <a:pt x="2081" y="4590"/>
                    <a:pt x="2105" y="4570"/>
                    <a:pt x="2139" y="4552"/>
                  </a:cubicBezTo>
                  <a:lnTo>
                    <a:pt x="3369" y="347"/>
                  </a:lnTo>
                  <a:cubicBezTo>
                    <a:pt x="3341" y="303"/>
                    <a:pt x="3326" y="285"/>
                    <a:pt x="3297" y="241"/>
                  </a:cubicBezTo>
                  <a:lnTo>
                    <a:pt x="1318" y="1"/>
                  </a:lnTo>
                  <a:cubicBezTo>
                    <a:pt x="1315" y="1"/>
                    <a:pt x="1312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5480718" y="2583280"/>
              <a:ext cx="395786" cy="330167"/>
            </a:xfrm>
            <a:custGeom>
              <a:avLst/>
              <a:gdLst/>
              <a:ahLst/>
              <a:cxnLst/>
              <a:rect l="l" t="t" r="r" b="b"/>
              <a:pathLst>
                <a:path w="11448" h="9550" extrusionOk="0">
                  <a:moveTo>
                    <a:pt x="11370" y="0"/>
                  </a:moveTo>
                  <a:cubicBezTo>
                    <a:pt x="11327" y="0"/>
                    <a:pt x="11274" y="24"/>
                    <a:pt x="11237" y="52"/>
                  </a:cubicBezTo>
                  <a:cubicBezTo>
                    <a:pt x="10900" y="322"/>
                    <a:pt x="10616" y="668"/>
                    <a:pt x="10257" y="903"/>
                  </a:cubicBezTo>
                  <a:cubicBezTo>
                    <a:pt x="10040" y="1047"/>
                    <a:pt x="9770" y="1151"/>
                    <a:pt x="9502" y="1151"/>
                  </a:cubicBezTo>
                  <a:cubicBezTo>
                    <a:pt x="9413" y="1151"/>
                    <a:pt x="9324" y="1139"/>
                    <a:pt x="9237" y="1114"/>
                  </a:cubicBezTo>
                  <a:cubicBezTo>
                    <a:pt x="8844" y="994"/>
                    <a:pt x="8968" y="634"/>
                    <a:pt x="9012" y="311"/>
                  </a:cubicBezTo>
                  <a:cubicBezTo>
                    <a:pt x="9012" y="302"/>
                    <a:pt x="9012" y="288"/>
                    <a:pt x="9006" y="278"/>
                  </a:cubicBezTo>
                  <a:cubicBezTo>
                    <a:pt x="9000" y="266"/>
                    <a:pt x="8990" y="261"/>
                    <a:pt x="8978" y="261"/>
                  </a:cubicBezTo>
                  <a:cubicBezTo>
                    <a:pt x="8957" y="261"/>
                    <a:pt x="8931" y="277"/>
                    <a:pt x="8915" y="293"/>
                  </a:cubicBezTo>
                  <a:cubicBezTo>
                    <a:pt x="8478" y="730"/>
                    <a:pt x="8392" y="1493"/>
                    <a:pt x="8281" y="2070"/>
                  </a:cubicBezTo>
                  <a:cubicBezTo>
                    <a:pt x="8214" y="2436"/>
                    <a:pt x="7777" y="2700"/>
                    <a:pt x="7502" y="2912"/>
                  </a:cubicBezTo>
                  <a:cubicBezTo>
                    <a:pt x="7171" y="3161"/>
                    <a:pt x="6830" y="3392"/>
                    <a:pt x="6479" y="3618"/>
                  </a:cubicBezTo>
                  <a:cubicBezTo>
                    <a:pt x="5892" y="3993"/>
                    <a:pt x="5287" y="4339"/>
                    <a:pt x="4677" y="4671"/>
                  </a:cubicBezTo>
                  <a:cubicBezTo>
                    <a:pt x="4552" y="4733"/>
                    <a:pt x="4432" y="4800"/>
                    <a:pt x="4306" y="4862"/>
                  </a:cubicBezTo>
                  <a:cubicBezTo>
                    <a:pt x="4306" y="4862"/>
                    <a:pt x="3461" y="5233"/>
                    <a:pt x="3066" y="5526"/>
                  </a:cubicBezTo>
                  <a:lnTo>
                    <a:pt x="1" y="6497"/>
                  </a:lnTo>
                  <a:cubicBezTo>
                    <a:pt x="212" y="7400"/>
                    <a:pt x="593" y="8304"/>
                    <a:pt x="1289" y="8919"/>
                  </a:cubicBezTo>
                  <a:cubicBezTo>
                    <a:pt x="1794" y="9368"/>
                    <a:pt x="2302" y="9550"/>
                    <a:pt x="2798" y="9550"/>
                  </a:cubicBezTo>
                  <a:cubicBezTo>
                    <a:pt x="3925" y="9550"/>
                    <a:pt x="4996" y="8614"/>
                    <a:pt x="5863" y="7761"/>
                  </a:cubicBezTo>
                  <a:cubicBezTo>
                    <a:pt x="6584" y="7049"/>
                    <a:pt x="7229" y="6266"/>
                    <a:pt x="7916" y="5521"/>
                  </a:cubicBezTo>
                  <a:cubicBezTo>
                    <a:pt x="8512" y="4877"/>
                    <a:pt x="9035" y="4170"/>
                    <a:pt x="9675" y="3565"/>
                  </a:cubicBezTo>
                  <a:cubicBezTo>
                    <a:pt x="10059" y="3200"/>
                    <a:pt x="10530" y="2955"/>
                    <a:pt x="10900" y="2546"/>
                  </a:cubicBezTo>
                  <a:cubicBezTo>
                    <a:pt x="11371" y="2023"/>
                    <a:pt x="11242" y="1730"/>
                    <a:pt x="11160" y="1067"/>
                  </a:cubicBezTo>
                  <a:cubicBezTo>
                    <a:pt x="11140" y="936"/>
                    <a:pt x="11179" y="836"/>
                    <a:pt x="11150" y="730"/>
                  </a:cubicBezTo>
                  <a:cubicBezTo>
                    <a:pt x="11299" y="557"/>
                    <a:pt x="11390" y="346"/>
                    <a:pt x="11439" y="124"/>
                  </a:cubicBezTo>
                  <a:cubicBezTo>
                    <a:pt x="11443" y="96"/>
                    <a:pt x="11448" y="67"/>
                    <a:pt x="11439" y="38"/>
                  </a:cubicBezTo>
                  <a:cubicBezTo>
                    <a:pt x="11425" y="11"/>
                    <a:pt x="11400" y="0"/>
                    <a:pt x="11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5478886" y="2581413"/>
              <a:ext cx="399624" cy="333832"/>
            </a:xfrm>
            <a:custGeom>
              <a:avLst/>
              <a:gdLst/>
              <a:ahLst/>
              <a:cxnLst/>
              <a:rect l="l" t="t" r="r" b="b"/>
              <a:pathLst>
                <a:path w="11559" h="9656" extrusionOk="0">
                  <a:moveTo>
                    <a:pt x="11418" y="0"/>
                  </a:moveTo>
                  <a:cubicBezTo>
                    <a:pt x="11357" y="0"/>
                    <a:pt x="11295" y="32"/>
                    <a:pt x="11256" y="63"/>
                  </a:cubicBezTo>
                  <a:cubicBezTo>
                    <a:pt x="11117" y="178"/>
                    <a:pt x="10982" y="308"/>
                    <a:pt x="10853" y="429"/>
                  </a:cubicBezTo>
                  <a:cubicBezTo>
                    <a:pt x="10674" y="602"/>
                    <a:pt x="10487" y="779"/>
                    <a:pt x="10281" y="913"/>
                  </a:cubicBezTo>
                  <a:cubicBezTo>
                    <a:pt x="10042" y="1068"/>
                    <a:pt x="9787" y="1150"/>
                    <a:pt x="9554" y="1150"/>
                  </a:cubicBezTo>
                  <a:cubicBezTo>
                    <a:pt x="9467" y="1150"/>
                    <a:pt x="9383" y="1138"/>
                    <a:pt x="9305" y="1115"/>
                  </a:cubicBezTo>
                  <a:cubicBezTo>
                    <a:pt x="9036" y="1034"/>
                    <a:pt x="9045" y="832"/>
                    <a:pt x="9094" y="515"/>
                  </a:cubicBezTo>
                  <a:cubicBezTo>
                    <a:pt x="9103" y="467"/>
                    <a:pt x="9112" y="418"/>
                    <a:pt x="9117" y="376"/>
                  </a:cubicBezTo>
                  <a:cubicBezTo>
                    <a:pt x="9117" y="361"/>
                    <a:pt x="9123" y="332"/>
                    <a:pt x="9108" y="303"/>
                  </a:cubicBezTo>
                  <a:cubicBezTo>
                    <a:pt x="9094" y="279"/>
                    <a:pt x="9070" y="265"/>
                    <a:pt x="9045" y="265"/>
                  </a:cubicBezTo>
                  <a:cubicBezTo>
                    <a:pt x="9040" y="264"/>
                    <a:pt x="9034" y="263"/>
                    <a:pt x="9028" y="263"/>
                  </a:cubicBezTo>
                  <a:cubicBezTo>
                    <a:pt x="8991" y="263"/>
                    <a:pt x="8955" y="288"/>
                    <a:pt x="8930" y="308"/>
                  </a:cubicBezTo>
                  <a:cubicBezTo>
                    <a:pt x="8536" y="702"/>
                    <a:pt x="8420" y="1336"/>
                    <a:pt x="8320" y="1893"/>
                  </a:cubicBezTo>
                  <a:cubicBezTo>
                    <a:pt x="8310" y="1971"/>
                    <a:pt x="8296" y="2043"/>
                    <a:pt x="8281" y="2115"/>
                  </a:cubicBezTo>
                  <a:cubicBezTo>
                    <a:pt x="8223" y="2408"/>
                    <a:pt x="7901" y="2643"/>
                    <a:pt x="7646" y="2831"/>
                  </a:cubicBezTo>
                  <a:cubicBezTo>
                    <a:pt x="7604" y="2865"/>
                    <a:pt x="7560" y="2893"/>
                    <a:pt x="7522" y="2922"/>
                  </a:cubicBezTo>
                  <a:cubicBezTo>
                    <a:pt x="7229" y="3144"/>
                    <a:pt x="6892" y="3374"/>
                    <a:pt x="6503" y="3624"/>
                  </a:cubicBezTo>
                  <a:cubicBezTo>
                    <a:pt x="5945" y="3980"/>
                    <a:pt x="5359" y="4326"/>
                    <a:pt x="4701" y="4677"/>
                  </a:cubicBezTo>
                  <a:cubicBezTo>
                    <a:pt x="4581" y="4739"/>
                    <a:pt x="4461" y="4806"/>
                    <a:pt x="4341" y="4863"/>
                  </a:cubicBezTo>
                  <a:cubicBezTo>
                    <a:pt x="4302" y="4883"/>
                    <a:pt x="3485" y="5244"/>
                    <a:pt x="3086" y="5537"/>
                  </a:cubicBezTo>
                  <a:lnTo>
                    <a:pt x="3154" y="5623"/>
                  </a:lnTo>
                  <a:cubicBezTo>
                    <a:pt x="3538" y="5335"/>
                    <a:pt x="4374" y="4969"/>
                    <a:pt x="4384" y="4965"/>
                  </a:cubicBezTo>
                  <a:cubicBezTo>
                    <a:pt x="4509" y="4903"/>
                    <a:pt x="4629" y="4835"/>
                    <a:pt x="4754" y="4772"/>
                  </a:cubicBezTo>
                  <a:cubicBezTo>
                    <a:pt x="5412" y="4417"/>
                    <a:pt x="6003" y="4071"/>
                    <a:pt x="6561" y="3716"/>
                  </a:cubicBezTo>
                  <a:cubicBezTo>
                    <a:pt x="6954" y="3465"/>
                    <a:pt x="7291" y="3235"/>
                    <a:pt x="7589" y="3009"/>
                  </a:cubicBezTo>
                  <a:cubicBezTo>
                    <a:pt x="7628" y="2980"/>
                    <a:pt x="7666" y="2951"/>
                    <a:pt x="7710" y="2918"/>
                  </a:cubicBezTo>
                  <a:cubicBezTo>
                    <a:pt x="7983" y="2720"/>
                    <a:pt x="8325" y="2470"/>
                    <a:pt x="8387" y="2139"/>
                  </a:cubicBezTo>
                  <a:cubicBezTo>
                    <a:pt x="8402" y="2066"/>
                    <a:pt x="8416" y="1990"/>
                    <a:pt x="8431" y="1913"/>
                  </a:cubicBezTo>
                  <a:cubicBezTo>
                    <a:pt x="8526" y="1370"/>
                    <a:pt x="8637" y="755"/>
                    <a:pt x="9007" y="390"/>
                  </a:cubicBezTo>
                  <a:lnTo>
                    <a:pt x="9007" y="390"/>
                  </a:lnTo>
                  <a:cubicBezTo>
                    <a:pt x="9002" y="423"/>
                    <a:pt x="8992" y="462"/>
                    <a:pt x="8988" y="500"/>
                  </a:cubicBezTo>
                  <a:cubicBezTo>
                    <a:pt x="8944" y="784"/>
                    <a:pt x="8892" y="1101"/>
                    <a:pt x="9276" y="1216"/>
                  </a:cubicBezTo>
                  <a:cubicBezTo>
                    <a:pt x="9374" y="1246"/>
                    <a:pt x="9471" y="1259"/>
                    <a:pt x="9564" y="1259"/>
                  </a:cubicBezTo>
                  <a:cubicBezTo>
                    <a:pt x="9908" y="1259"/>
                    <a:pt x="10206" y="1091"/>
                    <a:pt x="10338" y="1005"/>
                  </a:cubicBezTo>
                  <a:cubicBezTo>
                    <a:pt x="10554" y="861"/>
                    <a:pt x="10742" y="682"/>
                    <a:pt x="10929" y="509"/>
                  </a:cubicBezTo>
                  <a:cubicBezTo>
                    <a:pt x="11055" y="385"/>
                    <a:pt x="11184" y="260"/>
                    <a:pt x="11323" y="150"/>
                  </a:cubicBezTo>
                  <a:cubicBezTo>
                    <a:pt x="11352" y="128"/>
                    <a:pt x="11387" y="111"/>
                    <a:pt x="11417" y="111"/>
                  </a:cubicBezTo>
                  <a:cubicBezTo>
                    <a:pt x="11427" y="111"/>
                    <a:pt x="11435" y="113"/>
                    <a:pt x="11443" y="116"/>
                  </a:cubicBezTo>
                  <a:cubicBezTo>
                    <a:pt x="11448" y="125"/>
                    <a:pt x="11443" y="150"/>
                    <a:pt x="11439" y="163"/>
                  </a:cubicBezTo>
                  <a:cubicBezTo>
                    <a:pt x="11386" y="404"/>
                    <a:pt x="11290" y="602"/>
                    <a:pt x="11160" y="751"/>
                  </a:cubicBezTo>
                  <a:lnTo>
                    <a:pt x="11141" y="775"/>
                  </a:lnTo>
                  <a:lnTo>
                    <a:pt x="11150" y="804"/>
                  </a:lnTo>
                  <a:cubicBezTo>
                    <a:pt x="11164" y="846"/>
                    <a:pt x="11160" y="899"/>
                    <a:pt x="11155" y="957"/>
                  </a:cubicBezTo>
                  <a:cubicBezTo>
                    <a:pt x="11155" y="1010"/>
                    <a:pt x="11150" y="1068"/>
                    <a:pt x="11160" y="1130"/>
                  </a:cubicBezTo>
                  <a:cubicBezTo>
                    <a:pt x="11170" y="1216"/>
                    <a:pt x="11179" y="1298"/>
                    <a:pt x="11193" y="1380"/>
                  </a:cubicBezTo>
                  <a:cubicBezTo>
                    <a:pt x="11266" y="1880"/>
                    <a:pt x="11304" y="2130"/>
                    <a:pt x="10910" y="2562"/>
                  </a:cubicBezTo>
                  <a:cubicBezTo>
                    <a:pt x="10709" y="2793"/>
                    <a:pt x="10463" y="2971"/>
                    <a:pt x="10228" y="3144"/>
                  </a:cubicBezTo>
                  <a:cubicBezTo>
                    <a:pt x="10050" y="3277"/>
                    <a:pt x="9862" y="3417"/>
                    <a:pt x="9689" y="3581"/>
                  </a:cubicBezTo>
                  <a:cubicBezTo>
                    <a:pt x="9296" y="3951"/>
                    <a:pt x="8944" y="4369"/>
                    <a:pt x="8598" y="4772"/>
                  </a:cubicBezTo>
                  <a:cubicBezTo>
                    <a:pt x="8382" y="5027"/>
                    <a:pt x="8161" y="5291"/>
                    <a:pt x="7930" y="5542"/>
                  </a:cubicBezTo>
                  <a:cubicBezTo>
                    <a:pt x="7675" y="5815"/>
                    <a:pt x="7422" y="6099"/>
                    <a:pt x="7176" y="6373"/>
                  </a:cubicBezTo>
                  <a:cubicBezTo>
                    <a:pt x="6758" y="6844"/>
                    <a:pt x="6330" y="7329"/>
                    <a:pt x="5878" y="7776"/>
                  </a:cubicBezTo>
                  <a:cubicBezTo>
                    <a:pt x="4909" y="8733"/>
                    <a:pt x="3890" y="9554"/>
                    <a:pt x="2852" y="9554"/>
                  </a:cubicBezTo>
                  <a:cubicBezTo>
                    <a:pt x="2363" y="9554"/>
                    <a:pt x="1870" y="9372"/>
                    <a:pt x="1376" y="8935"/>
                  </a:cubicBezTo>
                  <a:cubicBezTo>
                    <a:pt x="784" y="8410"/>
                    <a:pt x="357" y="7603"/>
                    <a:pt x="107" y="6536"/>
                  </a:cubicBezTo>
                  <a:lnTo>
                    <a:pt x="1" y="6560"/>
                  </a:lnTo>
                  <a:cubicBezTo>
                    <a:pt x="256" y="7651"/>
                    <a:pt x="697" y="8473"/>
                    <a:pt x="1303" y="9015"/>
                  </a:cubicBezTo>
                  <a:cubicBezTo>
                    <a:pt x="1817" y="9468"/>
                    <a:pt x="2332" y="9656"/>
                    <a:pt x="2842" y="9656"/>
                  </a:cubicBezTo>
                  <a:cubicBezTo>
                    <a:pt x="3937" y="9656"/>
                    <a:pt x="5004" y="8791"/>
                    <a:pt x="5956" y="7853"/>
                  </a:cubicBezTo>
                  <a:cubicBezTo>
                    <a:pt x="6407" y="7401"/>
                    <a:pt x="6839" y="6916"/>
                    <a:pt x="7258" y="6445"/>
                  </a:cubicBezTo>
                  <a:cubicBezTo>
                    <a:pt x="7502" y="6171"/>
                    <a:pt x="7753" y="5888"/>
                    <a:pt x="8007" y="5613"/>
                  </a:cubicBezTo>
                  <a:cubicBezTo>
                    <a:pt x="8243" y="5364"/>
                    <a:pt x="8464" y="5100"/>
                    <a:pt x="8684" y="4840"/>
                  </a:cubicBezTo>
                  <a:cubicBezTo>
                    <a:pt x="9021" y="4441"/>
                    <a:pt x="9376" y="4027"/>
                    <a:pt x="9766" y="3658"/>
                  </a:cubicBezTo>
                  <a:cubicBezTo>
                    <a:pt x="9930" y="3504"/>
                    <a:pt x="10117" y="3364"/>
                    <a:pt x="10295" y="3230"/>
                  </a:cubicBezTo>
                  <a:cubicBezTo>
                    <a:pt x="10536" y="3057"/>
                    <a:pt x="10780" y="2869"/>
                    <a:pt x="10991" y="2634"/>
                  </a:cubicBezTo>
                  <a:cubicBezTo>
                    <a:pt x="11419" y="2168"/>
                    <a:pt x="11372" y="1865"/>
                    <a:pt x="11299" y="1361"/>
                  </a:cubicBezTo>
                  <a:cubicBezTo>
                    <a:pt x="11290" y="1283"/>
                    <a:pt x="11275" y="1201"/>
                    <a:pt x="11266" y="1115"/>
                  </a:cubicBezTo>
                  <a:cubicBezTo>
                    <a:pt x="11261" y="1063"/>
                    <a:pt x="11261" y="1015"/>
                    <a:pt x="11266" y="966"/>
                  </a:cubicBezTo>
                  <a:cubicBezTo>
                    <a:pt x="11270" y="909"/>
                    <a:pt x="11275" y="855"/>
                    <a:pt x="11261" y="798"/>
                  </a:cubicBezTo>
                  <a:cubicBezTo>
                    <a:pt x="11395" y="640"/>
                    <a:pt x="11492" y="433"/>
                    <a:pt x="11545" y="188"/>
                  </a:cubicBezTo>
                  <a:cubicBezTo>
                    <a:pt x="11549" y="159"/>
                    <a:pt x="11559" y="116"/>
                    <a:pt x="11539" y="72"/>
                  </a:cubicBezTo>
                  <a:cubicBezTo>
                    <a:pt x="11525" y="39"/>
                    <a:pt x="11496" y="15"/>
                    <a:pt x="11458" y="5"/>
                  </a:cubicBezTo>
                  <a:cubicBezTo>
                    <a:pt x="11445" y="2"/>
                    <a:pt x="11431" y="0"/>
                    <a:pt x="1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154779" y="2849386"/>
              <a:ext cx="72464" cy="68488"/>
            </a:xfrm>
            <a:custGeom>
              <a:avLst/>
              <a:gdLst/>
              <a:ahLst/>
              <a:cxnLst/>
              <a:rect l="l" t="t" r="r" b="b"/>
              <a:pathLst>
                <a:path w="2096" h="1981" extrusionOk="0">
                  <a:moveTo>
                    <a:pt x="679" y="0"/>
                  </a:moveTo>
                  <a:cubicBezTo>
                    <a:pt x="631" y="0"/>
                    <a:pt x="582" y="4"/>
                    <a:pt x="534" y="15"/>
                  </a:cubicBezTo>
                  <a:cubicBezTo>
                    <a:pt x="448" y="35"/>
                    <a:pt x="332" y="68"/>
                    <a:pt x="304" y="169"/>
                  </a:cubicBezTo>
                  <a:cubicBezTo>
                    <a:pt x="289" y="232"/>
                    <a:pt x="304" y="304"/>
                    <a:pt x="351" y="348"/>
                  </a:cubicBezTo>
                  <a:cubicBezTo>
                    <a:pt x="336" y="334"/>
                    <a:pt x="319" y="329"/>
                    <a:pt x="301" y="329"/>
                  </a:cubicBezTo>
                  <a:cubicBezTo>
                    <a:pt x="266" y="329"/>
                    <a:pt x="227" y="348"/>
                    <a:pt x="198" y="361"/>
                  </a:cubicBezTo>
                  <a:cubicBezTo>
                    <a:pt x="102" y="414"/>
                    <a:pt x="68" y="544"/>
                    <a:pt x="131" y="645"/>
                  </a:cubicBezTo>
                  <a:cubicBezTo>
                    <a:pt x="169" y="703"/>
                    <a:pt x="236" y="732"/>
                    <a:pt x="299" y="756"/>
                  </a:cubicBezTo>
                  <a:cubicBezTo>
                    <a:pt x="289" y="752"/>
                    <a:pt x="279" y="751"/>
                    <a:pt x="268" y="751"/>
                  </a:cubicBezTo>
                  <a:cubicBezTo>
                    <a:pt x="190" y="751"/>
                    <a:pt x="87" y="831"/>
                    <a:pt x="53" y="885"/>
                  </a:cubicBezTo>
                  <a:cubicBezTo>
                    <a:pt x="0" y="971"/>
                    <a:pt x="20" y="1102"/>
                    <a:pt x="78" y="1178"/>
                  </a:cubicBezTo>
                  <a:cubicBezTo>
                    <a:pt x="120" y="1236"/>
                    <a:pt x="184" y="1275"/>
                    <a:pt x="241" y="1313"/>
                  </a:cubicBezTo>
                  <a:cubicBezTo>
                    <a:pt x="235" y="1312"/>
                    <a:pt x="229" y="1312"/>
                    <a:pt x="223" y="1312"/>
                  </a:cubicBezTo>
                  <a:cubicBezTo>
                    <a:pt x="180" y="1312"/>
                    <a:pt x="135" y="1327"/>
                    <a:pt x="97" y="1361"/>
                  </a:cubicBezTo>
                  <a:cubicBezTo>
                    <a:pt x="58" y="1395"/>
                    <a:pt x="34" y="1452"/>
                    <a:pt x="49" y="1505"/>
                  </a:cubicBezTo>
                  <a:cubicBezTo>
                    <a:pt x="63" y="1568"/>
                    <a:pt x="120" y="1606"/>
                    <a:pt x="173" y="1635"/>
                  </a:cubicBezTo>
                  <a:cubicBezTo>
                    <a:pt x="399" y="1770"/>
                    <a:pt x="659" y="1847"/>
                    <a:pt x="909" y="1905"/>
                  </a:cubicBezTo>
                  <a:cubicBezTo>
                    <a:pt x="1001" y="1929"/>
                    <a:pt x="1178" y="1981"/>
                    <a:pt x="1328" y="1981"/>
                  </a:cubicBezTo>
                  <a:cubicBezTo>
                    <a:pt x="1443" y="1981"/>
                    <a:pt x="1543" y="1950"/>
                    <a:pt x="1577" y="1851"/>
                  </a:cubicBezTo>
                  <a:cubicBezTo>
                    <a:pt x="1606" y="1760"/>
                    <a:pt x="1577" y="1654"/>
                    <a:pt x="1510" y="1597"/>
                  </a:cubicBezTo>
                  <a:cubicBezTo>
                    <a:pt x="1586" y="1582"/>
                    <a:pt x="1663" y="1568"/>
                    <a:pt x="1726" y="1519"/>
                  </a:cubicBezTo>
                  <a:cubicBezTo>
                    <a:pt x="1865" y="1404"/>
                    <a:pt x="1783" y="1270"/>
                    <a:pt x="1701" y="1164"/>
                  </a:cubicBezTo>
                  <a:lnTo>
                    <a:pt x="1701" y="1164"/>
                  </a:lnTo>
                  <a:cubicBezTo>
                    <a:pt x="1705" y="1164"/>
                    <a:pt x="1709" y="1164"/>
                    <a:pt x="1713" y="1164"/>
                  </a:cubicBezTo>
                  <a:cubicBezTo>
                    <a:pt x="1820" y="1164"/>
                    <a:pt x="1933" y="1102"/>
                    <a:pt x="1952" y="971"/>
                  </a:cubicBezTo>
                  <a:cubicBezTo>
                    <a:pt x="1966" y="852"/>
                    <a:pt x="1894" y="736"/>
                    <a:pt x="1798" y="683"/>
                  </a:cubicBezTo>
                  <a:cubicBezTo>
                    <a:pt x="2096" y="669"/>
                    <a:pt x="1994" y="357"/>
                    <a:pt x="1817" y="255"/>
                  </a:cubicBezTo>
                  <a:cubicBezTo>
                    <a:pt x="1663" y="169"/>
                    <a:pt x="1490" y="117"/>
                    <a:pt x="1317" y="78"/>
                  </a:cubicBezTo>
                  <a:cubicBezTo>
                    <a:pt x="1164" y="49"/>
                    <a:pt x="1005" y="30"/>
                    <a:pt x="851" y="11"/>
                  </a:cubicBezTo>
                  <a:cubicBezTo>
                    <a:pt x="794" y="6"/>
                    <a:pt x="737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152773" y="2847554"/>
              <a:ext cx="73328" cy="72153"/>
            </a:xfrm>
            <a:custGeom>
              <a:avLst/>
              <a:gdLst/>
              <a:ahLst/>
              <a:cxnLst/>
              <a:rect l="l" t="t" r="r" b="b"/>
              <a:pathLst>
                <a:path w="2121" h="2087" extrusionOk="0">
                  <a:moveTo>
                    <a:pt x="738" y="106"/>
                  </a:moveTo>
                  <a:cubicBezTo>
                    <a:pt x="795" y="106"/>
                    <a:pt x="851" y="113"/>
                    <a:pt x="905" y="121"/>
                  </a:cubicBezTo>
                  <a:cubicBezTo>
                    <a:pt x="1067" y="135"/>
                    <a:pt x="1216" y="155"/>
                    <a:pt x="1366" y="184"/>
                  </a:cubicBezTo>
                  <a:cubicBezTo>
                    <a:pt x="1558" y="228"/>
                    <a:pt x="1717" y="279"/>
                    <a:pt x="1846" y="357"/>
                  </a:cubicBezTo>
                  <a:cubicBezTo>
                    <a:pt x="1937" y="410"/>
                    <a:pt x="2005" y="530"/>
                    <a:pt x="1986" y="607"/>
                  </a:cubicBezTo>
                  <a:cubicBezTo>
                    <a:pt x="1976" y="650"/>
                    <a:pt x="1933" y="678"/>
                    <a:pt x="1851" y="678"/>
                  </a:cubicBezTo>
                  <a:lnTo>
                    <a:pt x="1659" y="689"/>
                  </a:lnTo>
                  <a:lnTo>
                    <a:pt x="1832" y="785"/>
                  </a:lnTo>
                  <a:cubicBezTo>
                    <a:pt x="1914" y="827"/>
                    <a:pt x="1966" y="929"/>
                    <a:pt x="1957" y="1015"/>
                  </a:cubicBezTo>
                  <a:cubicBezTo>
                    <a:pt x="1944" y="1120"/>
                    <a:pt x="1856" y="1160"/>
                    <a:pt x="1773" y="1160"/>
                  </a:cubicBezTo>
                  <a:cubicBezTo>
                    <a:pt x="1769" y="1160"/>
                    <a:pt x="1764" y="1160"/>
                    <a:pt x="1759" y="1159"/>
                  </a:cubicBezTo>
                  <a:lnTo>
                    <a:pt x="1640" y="1155"/>
                  </a:lnTo>
                  <a:lnTo>
                    <a:pt x="1717" y="1251"/>
                  </a:lnTo>
                  <a:cubicBezTo>
                    <a:pt x="1828" y="1390"/>
                    <a:pt x="1832" y="1462"/>
                    <a:pt x="1750" y="1530"/>
                  </a:cubicBezTo>
                  <a:cubicBezTo>
                    <a:pt x="1697" y="1568"/>
                    <a:pt x="1635" y="1583"/>
                    <a:pt x="1558" y="1597"/>
                  </a:cubicBezTo>
                  <a:lnTo>
                    <a:pt x="1442" y="1616"/>
                  </a:lnTo>
                  <a:lnTo>
                    <a:pt x="1533" y="1692"/>
                  </a:lnTo>
                  <a:cubicBezTo>
                    <a:pt x="1582" y="1736"/>
                    <a:pt x="1606" y="1818"/>
                    <a:pt x="1582" y="1885"/>
                  </a:cubicBezTo>
                  <a:cubicBezTo>
                    <a:pt x="1558" y="1956"/>
                    <a:pt x="1479" y="1979"/>
                    <a:pt x="1384" y="1979"/>
                  </a:cubicBezTo>
                  <a:cubicBezTo>
                    <a:pt x="1264" y="1979"/>
                    <a:pt x="1120" y="1943"/>
                    <a:pt x="1029" y="1918"/>
                  </a:cubicBezTo>
                  <a:lnTo>
                    <a:pt x="981" y="1904"/>
                  </a:lnTo>
                  <a:cubicBezTo>
                    <a:pt x="770" y="1856"/>
                    <a:pt x="495" y="1779"/>
                    <a:pt x="260" y="1640"/>
                  </a:cubicBezTo>
                  <a:cubicBezTo>
                    <a:pt x="213" y="1616"/>
                    <a:pt x="169" y="1587"/>
                    <a:pt x="160" y="1548"/>
                  </a:cubicBezTo>
                  <a:cubicBezTo>
                    <a:pt x="149" y="1515"/>
                    <a:pt x="164" y="1477"/>
                    <a:pt x="193" y="1452"/>
                  </a:cubicBezTo>
                  <a:cubicBezTo>
                    <a:pt x="217" y="1428"/>
                    <a:pt x="256" y="1419"/>
                    <a:pt x="299" y="1419"/>
                  </a:cubicBezTo>
                  <a:lnTo>
                    <a:pt x="506" y="1419"/>
                  </a:lnTo>
                  <a:lnTo>
                    <a:pt x="328" y="1317"/>
                  </a:lnTo>
                  <a:cubicBezTo>
                    <a:pt x="275" y="1284"/>
                    <a:pt x="217" y="1251"/>
                    <a:pt x="178" y="1197"/>
                  </a:cubicBezTo>
                  <a:cubicBezTo>
                    <a:pt x="136" y="1140"/>
                    <a:pt x="116" y="1035"/>
                    <a:pt x="160" y="967"/>
                  </a:cubicBezTo>
                  <a:cubicBezTo>
                    <a:pt x="190" y="919"/>
                    <a:pt x="279" y="860"/>
                    <a:pt x="325" y="860"/>
                  </a:cubicBezTo>
                  <a:cubicBezTo>
                    <a:pt x="329" y="860"/>
                    <a:pt x="334" y="860"/>
                    <a:pt x="337" y="862"/>
                  </a:cubicBezTo>
                  <a:lnTo>
                    <a:pt x="375" y="760"/>
                  </a:lnTo>
                  <a:cubicBezTo>
                    <a:pt x="318" y="736"/>
                    <a:pt x="260" y="712"/>
                    <a:pt x="231" y="669"/>
                  </a:cubicBezTo>
                  <a:cubicBezTo>
                    <a:pt x="213" y="631"/>
                    <a:pt x="202" y="592"/>
                    <a:pt x="217" y="549"/>
                  </a:cubicBezTo>
                  <a:cubicBezTo>
                    <a:pt x="227" y="510"/>
                    <a:pt x="251" y="481"/>
                    <a:pt x="284" y="463"/>
                  </a:cubicBezTo>
                  <a:cubicBezTo>
                    <a:pt x="331" y="441"/>
                    <a:pt x="354" y="437"/>
                    <a:pt x="364" y="437"/>
                  </a:cubicBezTo>
                  <a:cubicBezTo>
                    <a:pt x="369" y="437"/>
                    <a:pt x="371" y="439"/>
                    <a:pt x="371" y="439"/>
                  </a:cubicBezTo>
                  <a:lnTo>
                    <a:pt x="448" y="361"/>
                  </a:lnTo>
                  <a:cubicBezTo>
                    <a:pt x="415" y="332"/>
                    <a:pt x="404" y="279"/>
                    <a:pt x="415" y="237"/>
                  </a:cubicBezTo>
                  <a:cubicBezTo>
                    <a:pt x="429" y="179"/>
                    <a:pt x="486" y="146"/>
                    <a:pt x="602" y="121"/>
                  </a:cubicBezTo>
                  <a:cubicBezTo>
                    <a:pt x="647" y="111"/>
                    <a:pt x="692" y="106"/>
                    <a:pt x="738" y="106"/>
                  </a:cubicBezTo>
                  <a:close/>
                  <a:moveTo>
                    <a:pt x="739" y="0"/>
                  </a:moveTo>
                  <a:cubicBezTo>
                    <a:pt x="688" y="0"/>
                    <a:pt x="635" y="4"/>
                    <a:pt x="582" y="15"/>
                  </a:cubicBezTo>
                  <a:cubicBezTo>
                    <a:pt x="520" y="26"/>
                    <a:pt x="351" y="64"/>
                    <a:pt x="309" y="208"/>
                  </a:cubicBezTo>
                  <a:cubicBezTo>
                    <a:pt x="299" y="251"/>
                    <a:pt x="299" y="294"/>
                    <a:pt x="309" y="337"/>
                  </a:cubicBezTo>
                  <a:cubicBezTo>
                    <a:pt x="275" y="347"/>
                    <a:pt x="246" y="361"/>
                    <a:pt x="231" y="372"/>
                  </a:cubicBezTo>
                  <a:cubicBezTo>
                    <a:pt x="174" y="401"/>
                    <a:pt x="126" y="458"/>
                    <a:pt x="111" y="525"/>
                  </a:cubicBezTo>
                  <a:cubicBezTo>
                    <a:pt x="92" y="592"/>
                    <a:pt x="102" y="665"/>
                    <a:pt x="140" y="727"/>
                  </a:cubicBezTo>
                  <a:cubicBezTo>
                    <a:pt x="160" y="751"/>
                    <a:pt x="178" y="770"/>
                    <a:pt x="198" y="789"/>
                  </a:cubicBezTo>
                  <a:cubicBezTo>
                    <a:pt x="140" y="823"/>
                    <a:pt x="92" y="871"/>
                    <a:pt x="69" y="909"/>
                  </a:cubicBezTo>
                  <a:cubicBezTo>
                    <a:pt x="1" y="1020"/>
                    <a:pt x="25" y="1173"/>
                    <a:pt x="92" y="1266"/>
                  </a:cubicBezTo>
                  <a:cubicBezTo>
                    <a:pt x="116" y="1294"/>
                    <a:pt x="140" y="1317"/>
                    <a:pt x="169" y="1337"/>
                  </a:cubicBezTo>
                  <a:cubicBezTo>
                    <a:pt x="149" y="1346"/>
                    <a:pt x="136" y="1361"/>
                    <a:pt x="121" y="1370"/>
                  </a:cubicBezTo>
                  <a:cubicBezTo>
                    <a:pt x="63" y="1424"/>
                    <a:pt x="34" y="1505"/>
                    <a:pt x="54" y="1572"/>
                  </a:cubicBezTo>
                  <a:cubicBezTo>
                    <a:pt x="73" y="1654"/>
                    <a:pt x="140" y="1698"/>
                    <a:pt x="202" y="1736"/>
                  </a:cubicBezTo>
                  <a:cubicBezTo>
                    <a:pt x="453" y="1880"/>
                    <a:pt x="736" y="1962"/>
                    <a:pt x="952" y="2009"/>
                  </a:cubicBezTo>
                  <a:lnTo>
                    <a:pt x="1001" y="2024"/>
                  </a:lnTo>
                  <a:cubicBezTo>
                    <a:pt x="1107" y="2049"/>
                    <a:pt x="1255" y="2087"/>
                    <a:pt x="1385" y="2087"/>
                  </a:cubicBezTo>
                  <a:cubicBezTo>
                    <a:pt x="1524" y="2087"/>
                    <a:pt x="1644" y="2049"/>
                    <a:pt x="1688" y="1918"/>
                  </a:cubicBezTo>
                  <a:cubicBezTo>
                    <a:pt x="1712" y="1842"/>
                    <a:pt x="1702" y="1756"/>
                    <a:pt x="1664" y="1688"/>
                  </a:cubicBezTo>
                  <a:cubicBezTo>
                    <a:pt x="1717" y="1674"/>
                    <a:pt x="1770" y="1654"/>
                    <a:pt x="1817" y="1616"/>
                  </a:cubicBezTo>
                  <a:cubicBezTo>
                    <a:pt x="1966" y="1496"/>
                    <a:pt x="1919" y="1357"/>
                    <a:pt x="1856" y="1260"/>
                  </a:cubicBezTo>
                  <a:cubicBezTo>
                    <a:pt x="1957" y="1237"/>
                    <a:pt x="2048" y="1159"/>
                    <a:pt x="2063" y="1029"/>
                  </a:cubicBezTo>
                  <a:cubicBezTo>
                    <a:pt x="2077" y="938"/>
                    <a:pt x="2043" y="838"/>
                    <a:pt x="1976" y="765"/>
                  </a:cubicBezTo>
                  <a:cubicBezTo>
                    <a:pt x="2058" y="732"/>
                    <a:pt x="2081" y="669"/>
                    <a:pt x="2092" y="631"/>
                  </a:cubicBezTo>
                  <a:cubicBezTo>
                    <a:pt x="2121" y="505"/>
                    <a:pt x="2034" y="337"/>
                    <a:pt x="1899" y="261"/>
                  </a:cubicBezTo>
                  <a:cubicBezTo>
                    <a:pt x="1759" y="179"/>
                    <a:pt x="1591" y="121"/>
                    <a:pt x="1389" y="78"/>
                  </a:cubicBezTo>
                  <a:cubicBezTo>
                    <a:pt x="1236" y="49"/>
                    <a:pt x="1082" y="30"/>
                    <a:pt x="914" y="11"/>
                  </a:cubicBezTo>
                  <a:cubicBezTo>
                    <a:pt x="859" y="6"/>
                    <a:pt x="800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161416" y="2892775"/>
              <a:ext cx="46915" cy="13518"/>
            </a:xfrm>
            <a:custGeom>
              <a:avLst/>
              <a:gdLst/>
              <a:ahLst/>
              <a:cxnLst/>
              <a:rect l="l" t="t" r="r" b="b"/>
              <a:pathLst>
                <a:path w="1357" h="391" extrusionOk="0">
                  <a:moveTo>
                    <a:pt x="25" y="0"/>
                  </a:moveTo>
                  <a:lnTo>
                    <a:pt x="1" y="106"/>
                  </a:lnTo>
                  <a:cubicBezTo>
                    <a:pt x="136" y="140"/>
                    <a:pt x="251" y="173"/>
                    <a:pt x="347" y="197"/>
                  </a:cubicBezTo>
                  <a:cubicBezTo>
                    <a:pt x="698" y="293"/>
                    <a:pt x="890" y="346"/>
                    <a:pt x="1347" y="390"/>
                  </a:cubicBezTo>
                  <a:lnTo>
                    <a:pt x="1356" y="284"/>
                  </a:lnTo>
                  <a:cubicBezTo>
                    <a:pt x="909" y="240"/>
                    <a:pt x="722" y="188"/>
                    <a:pt x="376" y="96"/>
                  </a:cubicBezTo>
                  <a:cubicBezTo>
                    <a:pt x="280" y="67"/>
                    <a:pt x="165" y="34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6159446" y="2872999"/>
              <a:ext cx="55523" cy="18496"/>
            </a:xfrm>
            <a:custGeom>
              <a:avLst/>
              <a:gdLst/>
              <a:ahLst/>
              <a:cxnLst/>
              <a:rect l="l" t="t" r="r" b="b"/>
              <a:pathLst>
                <a:path w="1606" h="535" extrusionOk="0">
                  <a:moveTo>
                    <a:pt x="9" y="0"/>
                  </a:moveTo>
                  <a:lnTo>
                    <a:pt x="0" y="106"/>
                  </a:lnTo>
                  <a:cubicBezTo>
                    <a:pt x="202" y="130"/>
                    <a:pt x="293" y="159"/>
                    <a:pt x="428" y="202"/>
                  </a:cubicBezTo>
                  <a:cubicBezTo>
                    <a:pt x="495" y="226"/>
                    <a:pt x="572" y="250"/>
                    <a:pt x="683" y="279"/>
                  </a:cubicBezTo>
                  <a:cubicBezTo>
                    <a:pt x="817" y="313"/>
                    <a:pt x="971" y="361"/>
                    <a:pt x="1129" y="404"/>
                  </a:cubicBezTo>
                  <a:cubicBezTo>
                    <a:pt x="1289" y="452"/>
                    <a:pt x="1442" y="501"/>
                    <a:pt x="1577" y="534"/>
                  </a:cubicBezTo>
                  <a:lnTo>
                    <a:pt x="1606" y="428"/>
                  </a:lnTo>
                  <a:cubicBezTo>
                    <a:pt x="1471" y="395"/>
                    <a:pt x="1317" y="346"/>
                    <a:pt x="1158" y="303"/>
                  </a:cubicBezTo>
                  <a:cubicBezTo>
                    <a:pt x="1000" y="255"/>
                    <a:pt x="846" y="207"/>
                    <a:pt x="712" y="173"/>
                  </a:cubicBezTo>
                  <a:cubicBezTo>
                    <a:pt x="606" y="144"/>
                    <a:pt x="528" y="120"/>
                    <a:pt x="457" y="97"/>
                  </a:cubicBezTo>
                  <a:cubicBezTo>
                    <a:pt x="327" y="58"/>
                    <a:pt x="222" y="24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6164113" y="2858721"/>
              <a:ext cx="54002" cy="16145"/>
            </a:xfrm>
            <a:custGeom>
              <a:avLst/>
              <a:gdLst/>
              <a:ahLst/>
              <a:cxnLst/>
              <a:rect l="l" t="t" r="r" b="b"/>
              <a:pathLst>
                <a:path w="1562" h="467" extrusionOk="0">
                  <a:moveTo>
                    <a:pt x="29" y="0"/>
                  </a:moveTo>
                  <a:lnTo>
                    <a:pt x="0" y="106"/>
                  </a:lnTo>
                  <a:cubicBezTo>
                    <a:pt x="524" y="255"/>
                    <a:pt x="1072" y="370"/>
                    <a:pt x="1538" y="466"/>
                  </a:cubicBezTo>
                  <a:lnTo>
                    <a:pt x="1562" y="360"/>
                  </a:lnTo>
                  <a:cubicBezTo>
                    <a:pt x="1096" y="264"/>
                    <a:pt x="553" y="149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5557642" y="2893432"/>
              <a:ext cx="21815" cy="4252"/>
            </a:xfrm>
            <a:custGeom>
              <a:avLst/>
              <a:gdLst/>
              <a:ahLst/>
              <a:cxnLst/>
              <a:rect l="l" t="t" r="r" b="b"/>
              <a:pathLst>
                <a:path w="631" h="123" extrusionOk="0">
                  <a:moveTo>
                    <a:pt x="1" y="1"/>
                  </a:moveTo>
                  <a:cubicBezTo>
                    <a:pt x="123" y="81"/>
                    <a:pt x="269" y="123"/>
                    <a:pt x="416" y="123"/>
                  </a:cubicBezTo>
                  <a:cubicBezTo>
                    <a:pt x="488" y="123"/>
                    <a:pt x="561" y="113"/>
                    <a:pt x="630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5556639" y="2891910"/>
              <a:ext cx="23336" cy="7710"/>
            </a:xfrm>
            <a:custGeom>
              <a:avLst/>
              <a:gdLst/>
              <a:ahLst/>
              <a:cxnLst/>
              <a:rect l="l" t="t" r="r" b="b"/>
              <a:pathLst>
                <a:path w="675" h="223" extrusionOk="0">
                  <a:moveTo>
                    <a:pt x="59" y="1"/>
                  </a:moveTo>
                  <a:lnTo>
                    <a:pt x="1" y="92"/>
                  </a:lnTo>
                  <a:cubicBezTo>
                    <a:pt x="131" y="174"/>
                    <a:pt x="289" y="222"/>
                    <a:pt x="448" y="222"/>
                  </a:cubicBezTo>
                  <a:cubicBezTo>
                    <a:pt x="524" y="222"/>
                    <a:pt x="602" y="207"/>
                    <a:pt x="674" y="189"/>
                  </a:cubicBezTo>
                  <a:lnTo>
                    <a:pt x="646" y="83"/>
                  </a:lnTo>
                  <a:cubicBezTo>
                    <a:pt x="581" y="102"/>
                    <a:pt x="514" y="111"/>
                    <a:pt x="448" y="111"/>
                  </a:cubicBezTo>
                  <a:cubicBezTo>
                    <a:pt x="311" y="111"/>
                    <a:pt x="175" y="72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5594047" y="2889940"/>
              <a:ext cx="8643" cy="2870"/>
            </a:xfrm>
            <a:custGeom>
              <a:avLst/>
              <a:gdLst/>
              <a:ahLst/>
              <a:cxnLst/>
              <a:rect l="l" t="t" r="r" b="b"/>
              <a:pathLst>
                <a:path w="250" h="83" extrusionOk="0">
                  <a:moveTo>
                    <a:pt x="250" y="0"/>
                  </a:moveTo>
                  <a:lnTo>
                    <a:pt x="250" y="0"/>
                  </a:lnTo>
                  <a:cubicBezTo>
                    <a:pt x="163" y="11"/>
                    <a:pt x="77" y="40"/>
                    <a:pt x="1" y="82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5593044" y="2887935"/>
              <a:ext cx="10026" cy="6534"/>
            </a:xfrm>
            <a:custGeom>
              <a:avLst/>
              <a:gdLst/>
              <a:ahLst/>
              <a:cxnLst/>
              <a:rect l="l" t="t" r="r" b="b"/>
              <a:pathLst>
                <a:path w="290" h="189" extrusionOk="0">
                  <a:moveTo>
                    <a:pt x="274" y="1"/>
                  </a:moveTo>
                  <a:cubicBezTo>
                    <a:pt x="178" y="16"/>
                    <a:pt x="87" y="49"/>
                    <a:pt x="1" y="92"/>
                  </a:cubicBezTo>
                  <a:lnTo>
                    <a:pt x="54" y="189"/>
                  </a:lnTo>
                  <a:cubicBezTo>
                    <a:pt x="125" y="149"/>
                    <a:pt x="207" y="121"/>
                    <a:pt x="289" y="111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850402" y="2629608"/>
              <a:ext cx="5877" cy="4840"/>
            </a:xfrm>
            <a:custGeom>
              <a:avLst/>
              <a:gdLst/>
              <a:ahLst/>
              <a:cxnLst/>
              <a:rect l="l" t="t" r="r" b="b"/>
              <a:pathLst>
                <a:path w="170" h="140" extrusionOk="0">
                  <a:moveTo>
                    <a:pt x="169" y="0"/>
                  </a:moveTo>
                  <a:lnTo>
                    <a:pt x="23" y="121"/>
                  </a:lnTo>
                  <a:lnTo>
                    <a:pt x="23" y="121"/>
                  </a:lnTo>
                  <a:cubicBezTo>
                    <a:pt x="73" y="80"/>
                    <a:pt x="123" y="42"/>
                    <a:pt x="169" y="0"/>
                  </a:cubicBezTo>
                  <a:close/>
                  <a:moveTo>
                    <a:pt x="23" y="121"/>
                  </a:moveTo>
                  <a:lnTo>
                    <a:pt x="23" y="121"/>
                  </a:lnTo>
                  <a:cubicBezTo>
                    <a:pt x="15" y="127"/>
                    <a:pt x="8" y="133"/>
                    <a:pt x="1" y="140"/>
                  </a:cubicBezTo>
                  <a:lnTo>
                    <a:pt x="23" y="1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849261" y="2628121"/>
              <a:ext cx="8332" cy="7813"/>
            </a:xfrm>
            <a:custGeom>
              <a:avLst/>
              <a:gdLst/>
              <a:ahLst/>
              <a:cxnLst/>
              <a:rect l="l" t="t" r="r" b="b"/>
              <a:pathLst>
                <a:path w="241" h="226" extrusionOk="0">
                  <a:moveTo>
                    <a:pt x="169" y="0"/>
                  </a:moveTo>
                  <a:lnTo>
                    <a:pt x="0" y="139"/>
                  </a:lnTo>
                  <a:lnTo>
                    <a:pt x="72" y="225"/>
                  </a:lnTo>
                  <a:lnTo>
                    <a:pt x="240" y="8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853410" y="2641224"/>
              <a:ext cx="4840" cy="2870"/>
            </a:xfrm>
            <a:custGeom>
              <a:avLst/>
              <a:gdLst/>
              <a:ahLst/>
              <a:cxnLst/>
              <a:rect l="l" t="t" r="r" b="b"/>
              <a:pathLst>
                <a:path w="140" h="83" extrusionOk="0">
                  <a:moveTo>
                    <a:pt x="140" y="1"/>
                  </a:moveTo>
                  <a:lnTo>
                    <a:pt x="0" y="83"/>
                  </a:lnTo>
                  <a:cubicBezTo>
                    <a:pt x="43" y="59"/>
                    <a:pt x="91" y="30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852407" y="2639565"/>
              <a:ext cx="6845" cy="6188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40" y="0"/>
                  </a:moveTo>
                  <a:lnTo>
                    <a:pt x="0" y="87"/>
                  </a:lnTo>
                  <a:lnTo>
                    <a:pt x="58" y="178"/>
                  </a:lnTo>
                  <a:lnTo>
                    <a:pt x="198" y="9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861050" y="2650835"/>
              <a:ext cx="3042" cy="3042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7" y="1"/>
                  </a:moveTo>
                  <a:lnTo>
                    <a:pt x="1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5859702" y="2649521"/>
              <a:ext cx="5704" cy="5704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7" y="1"/>
                  </a:moveTo>
                  <a:lnTo>
                    <a:pt x="0" y="87"/>
                  </a:lnTo>
                  <a:lnTo>
                    <a:pt x="78" y="165"/>
                  </a:lnTo>
                  <a:lnTo>
                    <a:pt x="164" y="7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318929" y="3153798"/>
              <a:ext cx="13691" cy="31599"/>
            </a:xfrm>
            <a:custGeom>
              <a:avLst/>
              <a:gdLst/>
              <a:ahLst/>
              <a:cxnLst/>
              <a:rect l="l" t="t" r="r" b="b"/>
              <a:pathLst>
                <a:path w="396" h="914" extrusionOk="0">
                  <a:moveTo>
                    <a:pt x="96" y="0"/>
                  </a:moveTo>
                  <a:lnTo>
                    <a:pt x="1" y="43"/>
                  </a:lnTo>
                  <a:cubicBezTo>
                    <a:pt x="125" y="322"/>
                    <a:pt x="222" y="615"/>
                    <a:pt x="289" y="913"/>
                  </a:cubicBezTo>
                  <a:lnTo>
                    <a:pt x="395" y="889"/>
                  </a:lnTo>
                  <a:cubicBezTo>
                    <a:pt x="327" y="586"/>
                    <a:pt x="227" y="284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5284657" y="2659340"/>
              <a:ext cx="173035" cy="451759"/>
            </a:xfrm>
            <a:custGeom>
              <a:avLst/>
              <a:gdLst/>
              <a:ahLst/>
              <a:cxnLst/>
              <a:rect l="l" t="t" r="r" b="b"/>
              <a:pathLst>
                <a:path w="5005" h="13067" extrusionOk="0">
                  <a:moveTo>
                    <a:pt x="20" y="0"/>
                  </a:moveTo>
                  <a:cubicBezTo>
                    <a:pt x="1" y="4749"/>
                    <a:pt x="1788" y="9506"/>
                    <a:pt x="4922" y="13067"/>
                  </a:cubicBezTo>
                  <a:lnTo>
                    <a:pt x="5004" y="12995"/>
                  </a:lnTo>
                  <a:cubicBezTo>
                    <a:pt x="1885" y="9453"/>
                    <a:pt x="107" y="4720"/>
                    <a:pt x="131" y="5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5492853" y="3141490"/>
              <a:ext cx="77961" cy="63164"/>
            </a:xfrm>
            <a:custGeom>
              <a:avLst/>
              <a:gdLst/>
              <a:ahLst/>
              <a:cxnLst/>
              <a:rect l="l" t="t" r="r" b="b"/>
              <a:pathLst>
                <a:path w="2255" h="1827" extrusionOk="0">
                  <a:moveTo>
                    <a:pt x="82" y="1"/>
                  </a:moveTo>
                  <a:lnTo>
                    <a:pt x="0" y="72"/>
                  </a:lnTo>
                  <a:cubicBezTo>
                    <a:pt x="635" y="779"/>
                    <a:pt x="1375" y="1370"/>
                    <a:pt x="2202" y="1827"/>
                  </a:cubicBezTo>
                  <a:lnTo>
                    <a:pt x="2254" y="1735"/>
                  </a:lnTo>
                  <a:cubicBezTo>
                    <a:pt x="1438" y="1279"/>
                    <a:pt x="707" y="697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5562309" y="2904737"/>
              <a:ext cx="20121" cy="8678"/>
            </a:xfrm>
            <a:custGeom>
              <a:avLst/>
              <a:gdLst/>
              <a:ahLst/>
              <a:cxnLst/>
              <a:rect l="l" t="t" r="r" b="b"/>
              <a:pathLst>
                <a:path w="582" h="251" extrusionOk="0">
                  <a:moveTo>
                    <a:pt x="78" y="0"/>
                  </a:moveTo>
                  <a:lnTo>
                    <a:pt x="1" y="77"/>
                  </a:lnTo>
                  <a:cubicBezTo>
                    <a:pt x="111" y="188"/>
                    <a:pt x="265" y="250"/>
                    <a:pt x="424" y="250"/>
                  </a:cubicBezTo>
                  <a:cubicBezTo>
                    <a:pt x="476" y="250"/>
                    <a:pt x="529" y="240"/>
                    <a:pt x="582" y="226"/>
                  </a:cubicBezTo>
                  <a:lnTo>
                    <a:pt x="553" y="125"/>
                  </a:lnTo>
                  <a:cubicBezTo>
                    <a:pt x="511" y="137"/>
                    <a:pt x="467" y="143"/>
                    <a:pt x="423" y="143"/>
                  </a:cubicBezTo>
                  <a:cubicBezTo>
                    <a:pt x="296" y="143"/>
                    <a:pt x="167" y="93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5616139" y="2961540"/>
              <a:ext cx="62334" cy="117512"/>
            </a:xfrm>
            <a:custGeom>
              <a:avLst/>
              <a:gdLst/>
              <a:ahLst/>
              <a:cxnLst/>
              <a:rect l="l" t="t" r="r" b="b"/>
              <a:pathLst>
                <a:path w="1803" h="3399" extrusionOk="0">
                  <a:moveTo>
                    <a:pt x="78" y="1"/>
                  </a:moveTo>
                  <a:lnTo>
                    <a:pt x="78" y="1"/>
                  </a:lnTo>
                  <a:cubicBezTo>
                    <a:pt x="39" y="429"/>
                    <a:pt x="1" y="866"/>
                    <a:pt x="92" y="1294"/>
                  </a:cubicBezTo>
                  <a:cubicBezTo>
                    <a:pt x="245" y="2039"/>
                    <a:pt x="788" y="2726"/>
                    <a:pt x="1740" y="3399"/>
                  </a:cubicBezTo>
                  <a:lnTo>
                    <a:pt x="1802" y="3307"/>
                  </a:lnTo>
                  <a:cubicBezTo>
                    <a:pt x="870" y="2653"/>
                    <a:pt x="347" y="1990"/>
                    <a:pt x="198" y="1274"/>
                  </a:cubicBezTo>
                  <a:cubicBezTo>
                    <a:pt x="111" y="861"/>
                    <a:pt x="149" y="429"/>
                    <a:pt x="183" y="10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5694584" y="3087004"/>
              <a:ext cx="23959" cy="14659"/>
            </a:xfrm>
            <a:custGeom>
              <a:avLst/>
              <a:gdLst/>
              <a:ahLst/>
              <a:cxnLst/>
              <a:rect l="l" t="t" r="r" b="b"/>
              <a:pathLst>
                <a:path w="693" h="424" extrusionOk="0">
                  <a:moveTo>
                    <a:pt x="63" y="0"/>
                  </a:moveTo>
                  <a:lnTo>
                    <a:pt x="0" y="91"/>
                  </a:lnTo>
                  <a:cubicBezTo>
                    <a:pt x="202" y="231"/>
                    <a:pt x="422" y="342"/>
                    <a:pt x="658" y="423"/>
                  </a:cubicBezTo>
                  <a:lnTo>
                    <a:pt x="692" y="317"/>
                  </a:lnTo>
                  <a:cubicBezTo>
                    <a:pt x="471" y="240"/>
                    <a:pt x="254" y="135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5600028" y="2603367"/>
              <a:ext cx="13656" cy="55316"/>
            </a:xfrm>
            <a:custGeom>
              <a:avLst/>
              <a:gdLst/>
              <a:ahLst/>
              <a:cxnLst/>
              <a:rect l="l" t="t" r="r" b="b"/>
              <a:pathLst>
                <a:path w="395" h="1600" extrusionOk="0">
                  <a:moveTo>
                    <a:pt x="106" y="0"/>
                  </a:moveTo>
                  <a:lnTo>
                    <a:pt x="1" y="19"/>
                  </a:lnTo>
                  <a:lnTo>
                    <a:pt x="284" y="1600"/>
                  </a:lnTo>
                  <a:lnTo>
                    <a:pt x="394" y="158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5775483" y="2562122"/>
              <a:ext cx="19983" cy="31945"/>
            </a:xfrm>
            <a:custGeom>
              <a:avLst/>
              <a:gdLst/>
              <a:ahLst/>
              <a:cxnLst/>
              <a:rect l="l" t="t" r="r" b="b"/>
              <a:pathLst>
                <a:path w="578" h="924" extrusionOk="0">
                  <a:moveTo>
                    <a:pt x="92" y="1"/>
                  </a:moveTo>
                  <a:lnTo>
                    <a:pt x="1" y="54"/>
                  </a:lnTo>
                  <a:cubicBezTo>
                    <a:pt x="163" y="337"/>
                    <a:pt x="327" y="630"/>
                    <a:pt x="480" y="923"/>
                  </a:cubicBezTo>
                  <a:lnTo>
                    <a:pt x="577" y="871"/>
                  </a:lnTo>
                  <a:cubicBezTo>
                    <a:pt x="423" y="577"/>
                    <a:pt x="260" y="284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7724592" y="3152797"/>
              <a:ext cx="33604" cy="33604"/>
            </a:xfrm>
            <a:custGeom>
              <a:avLst/>
              <a:gdLst/>
              <a:ahLst/>
              <a:cxnLst/>
              <a:rect l="l" t="t" r="r" b="b"/>
              <a:pathLst>
                <a:path w="972" h="972" extrusionOk="0">
                  <a:moveTo>
                    <a:pt x="486" y="1"/>
                  </a:moveTo>
                  <a:cubicBezTo>
                    <a:pt x="218" y="1"/>
                    <a:pt x="1" y="216"/>
                    <a:pt x="1" y="486"/>
                  </a:cubicBezTo>
                  <a:cubicBezTo>
                    <a:pt x="1" y="755"/>
                    <a:pt x="218" y="972"/>
                    <a:pt x="486" y="972"/>
                  </a:cubicBezTo>
                  <a:cubicBezTo>
                    <a:pt x="755" y="972"/>
                    <a:pt x="972" y="755"/>
                    <a:pt x="972" y="486"/>
                  </a:cubicBezTo>
                  <a:cubicBezTo>
                    <a:pt x="972" y="216"/>
                    <a:pt x="755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7773487" y="1895656"/>
              <a:ext cx="180952" cy="316615"/>
            </a:xfrm>
            <a:custGeom>
              <a:avLst/>
              <a:gdLst/>
              <a:ahLst/>
              <a:cxnLst/>
              <a:rect l="l" t="t" r="r" b="b"/>
              <a:pathLst>
                <a:path w="5234" h="9158" extrusionOk="0">
                  <a:moveTo>
                    <a:pt x="4758" y="0"/>
                  </a:moveTo>
                  <a:lnTo>
                    <a:pt x="4758" y="0"/>
                  </a:lnTo>
                  <a:cubicBezTo>
                    <a:pt x="3884" y="529"/>
                    <a:pt x="3048" y="1158"/>
                    <a:pt x="2327" y="1937"/>
                  </a:cubicBezTo>
                  <a:cubicBezTo>
                    <a:pt x="1995" y="2298"/>
                    <a:pt x="1615" y="2726"/>
                    <a:pt x="1289" y="3177"/>
                  </a:cubicBezTo>
                  <a:cubicBezTo>
                    <a:pt x="1052" y="3498"/>
                    <a:pt x="841" y="3835"/>
                    <a:pt x="688" y="4162"/>
                  </a:cubicBezTo>
                  <a:cubicBezTo>
                    <a:pt x="0" y="5628"/>
                    <a:pt x="183" y="7397"/>
                    <a:pt x="380" y="9035"/>
                  </a:cubicBezTo>
                  <a:cubicBezTo>
                    <a:pt x="389" y="9078"/>
                    <a:pt x="395" y="9127"/>
                    <a:pt x="428" y="9150"/>
                  </a:cubicBezTo>
                  <a:cubicBezTo>
                    <a:pt x="439" y="9155"/>
                    <a:pt x="449" y="9157"/>
                    <a:pt x="460" y="9157"/>
                  </a:cubicBezTo>
                  <a:cubicBezTo>
                    <a:pt x="496" y="9157"/>
                    <a:pt x="532" y="9129"/>
                    <a:pt x="562" y="9103"/>
                  </a:cubicBezTo>
                  <a:cubicBezTo>
                    <a:pt x="1005" y="8670"/>
                    <a:pt x="1447" y="8266"/>
                    <a:pt x="1875" y="7823"/>
                  </a:cubicBezTo>
                  <a:cubicBezTo>
                    <a:pt x="2634" y="7036"/>
                    <a:pt x="3345" y="6186"/>
                    <a:pt x="3902" y="5205"/>
                  </a:cubicBezTo>
                  <a:cubicBezTo>
                    <a:pt x="4772" y="3667"/>
                    <a:pt x="5233" y="1745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98031" y="2073083"/>
              <a:ext cx="173658" cy="260365"/>
            </a:xfrm>
            <a:custGeom>
              <a:avLst/>
              <a:gdLst/>
              <a:ahLst/>
              <a:cxnLst/>
              <a:rect l="l" t="t" r="r" b="b"/>
              <a:pathLst>
                <a:path w="5023" h="7531" extrusionOk="0">
                  <a:moveTo>
                    <a:pt x="1" y="1"/>
                  </a:moveTo>
                  <a:cubicBezTo>
                    <a:pt x="10" y="1116"/>
                    <a:pt x="34" y="2245"/>
                    <a:pt x="318" y="3307"/>
                  </a:cubicBezTo>
                  <a:cubicBezTo>
                    <a:pt x="606" y="4374"/>
                    <a:pt x="1187" y="5388"/>
                    <a:pt x="2072" y="5902"/>
                  </a:cubicBezTo>
                  <a:cubicBezTo>
                    <a:pt x="2547" y="6186"/>
                    <a:pt x="3086" y="6306"/>
                    <a:pt x="3596" y="6513"/>
                  </a:cubicBezTo>
                  <a:cubicBezTo>
                    <a:pt x="4104" y="6719"/>
                    <a:pt x="4556" y="7027"/>
                    <a:pt x="4864" y="7531"/>
                  </a:cubicBezTo>
                  <a:cubicBezTo>
                    <a:pt x="5022" y="6018"/>
                    <a:pt x="4345" y="4383"/>
                    <a:pt x="3619" y="3144"/>
                  </a:cubicBezTo>
                  <a:cubicBezTo>
                    <a:pt x="2764" y="1693"/>
                    <a:pt x="1480" y="54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797238" y="2128088"/>
              <a:ext cx="233295" cy="217461"/>
            </a:xfrm>
            <a:custGeom>
              <a:avLst/>
              <a:gdLst/>
              <a:ahLst/>
              <a:cxnLst/>
              <a:rect l="l" t="t" r="r" b="b"/>
              <a:pathLst>
                <a:path w="6748" h="6290" extrusionOk="0">
                  <a:moveTo>
                    <a:pt x="6748" y="0"/>
                  </a:moveTo>
                  <a:lnTo>
                    <a:pt x="6748" y="0"/>
                  </a:lnTo>
                  <a:cubicBezTo>
                    <a:pt x="5273" y="370"/>
                    <a:pt x="3763" y="779"/>
                    <a:pt x="2499" y="1721"/>
                  </a:cubicBezTo>
                  <a:cubicBezTo>
                    <a:pt x="1403" y="2538"/>
                    <a:pt x="722" y="3677"/>
                    <a:pt x="390" y="5085"/>
                  </a:cubicBezTo>
                  <a:cubicBezTo>
                    <a:pt x="336" y="5292"/>
                    <a:pt x="1" y="6152"/>
                    <a:pt x="217" y="6286"/>
                  </a:cubicBezTo>
                  <a:cubicBezTo>
                    <a:pt x="220" y="6288"/>
                    <a:pt x="226" y="6289"/>
                    <a:pt x="235" y="6289"/>
                  </a:cubicBezTo>
                  <a:cubicBezTo>
                    <a:pt x="419" y="6289"/>
                    <a:pt x="1692" y="5746"/>
                    <a:pt x="1904" y="5691"/>
                  </a:cubicBezTo>
                  <a:cubicBezTo>
                    <a:pt x="3071" y="5402"/>
                    <a:pt x="4191" y="4777"/>
                    <a:pt x="4998" y="3792"/>
                  </a:cubicBezTo>
                  <a:cubicBezTo>
                    <a:pt x="5863" y="2735"/>
                    <a:pt x="6315" y="1346"/>
                    <a:pt x="6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786763" y="2188555"/>
              <a:ext cx="179328" cy="276995"/>
            </a:xfrm>
            <a:custGeom>
              <a:avLst/>
              <a:gdLst/>
              <a:ahLst/>
              <a:cxnLst/>
              <a:rect l="l" t="t" r="r" b="b"/>
              <a:pathLst>
                <a:path w="5187" h="8012" extrusionOk="0">
                  <a:moveTo>
                    <a:pt x="5095" y="1"/>
                  </a:moveTo>
                  <a:cubicBezTo>
                    <a:pt x="4672" y="693"/>
                    <a:pt x="3970" y="1097"/>
                    <a:pt x="3230" y="1524"/>
                  </a:cubicBezTo>
                  <a:cubicBezTo>
                    <a:pt x="2755" y="1793"/>
                    <a:pt x="2269" y="2077"/>
                    <a:pt x="1861" y="2437"/>
                  </a:cubicBezTo>
                  <a:cubicBezTo>
                    <a:pt x="1183" y="3042"/>
                    <a:pt x="668" y="3942"/>
                    <a:pt x="386" y="5032"/>
                  </a:cubicBezTo>
                  <a:cubicBezTo>
                    <a:pt x="126" y="6007"/>
                    <a:pt x="63" y="7021"/>
                    <a:pt x="1" y="8007"/>
                  </a:cubicBezTo>
                  <a:lnTo>
                    <a:pt x="111" y="8012"/>
                  </a:lnTo>
                  <a:cubicBezTo>
                    <a:pt x="169" y="7036"/>
                    <a:pt x="236" y="6022"/>
                    <a:pt x="486" y="5056"/>
                  </a:cubicBezTo>
                  <a:cubicBezTo>
                    <a:pt x="770" y="3989"/>
                    <a:pt x="1269" y="3110"/>
                    <a:pt x="1932" y="2519"/>
                  </a:cubicBezTo>
                  <a:cubicBezTo>
                    <a:pt x="2331" y="2163"/>
                    <a:pt x="2817" y="1884"/>
                    <a:pt x="3283" y="1620"/>
                  </a:cubicBezTo>
                  <a:cubicBezTo>
                    <a:pt x="4004" y="1203"/>
                    <a:pt x="4749" y="775"/>
                    <a:pt x="5186" y="58"/>
                  </a:cubicBezTo>
                  <a:lnTo>
                    <a:pt x="50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770341" y="2086877"/>
              <a:ext cx="59845" cy="342786"/>
            </a:xfrm>
            <a:custGeom>
              <a:avLst/>
              <a:gdLst/>
              <a:ahLst/>
              <a:cxnLst/>
              <a:rect l="l" t="t" r="r" b="b"/>
              <a:pathLst>
                <a:path w="1731" h="9915" extrusionOk="0">
                  <a:moveTo>
                    <a:pt x="1624" y="1"/>
                  </a:moveTo>
                  <a:cubicBezTo>
                    <a:pt x="1576" y="289"/>
                    <a:pt x="1471" y="568"/>
                    <a:pt x="1365" y="842"/>
                  </a:cubicBezTo>
                  <a:lnTo>
                    <a:pt x="1356" y="870"/>
                  </a:lnTo>
                  <a:cubicBezTo>
                    <a:pt x="894" y="2072"/>
                    <a:pt x="447" y="3370"/>
                    <a:pt x="298" y="4720"/>
                  </a:cubicBezTo>
                  <a:cubicBezTo>
                    <a:pt x="231" y="5340"/>
                    <a:pt x="226" y="5969"/>
                    <a:pt x="221" y="6579"/>
                  </a:cubicBezTo>
                  <a:cubicBezTo>
                    <a:pt x="216" y="7027"/>
                    <a:pt x="216" y="7483"/>
                    <a:pt x="187" y="7935"/>
                  </a:cubicBezTo>
                  <a:cubicBezTo>
                    <a:pt x="169" y="8238"/>
                    <a:pt x="140" y="8549"/>
                    <a:pt x="105" y="8853"/>
                  </a:cubicBezTo>
                  <a:lnTo>
                    <a:pt x="0" y="9905"/>
                  </a:lnTo>
                  <a:lnTo>
                    <a:pt x="111" y="9915"/>
                  </a:lnTo>
                  <a:lnTo>
                    <a:pt x="216" y="8862"/>
                  </a:lnTo>
                  <a:cubicBezTo>
                    <a:pt x="245" y="8560"/>
                    <a:pt x="274" y="8247"/>
                    <a:pt x="293" y="7939"/>
                  </a:cubicBezTo>
                  <a:cubicBezTo>
                    <a:pt x="322" y="7488"/>
                    <a:pt x="327" y="7027"/>
                    <a:pt x="331" y="6579"/>
                  </a:cubicBezTo>
                  <a:cubicBezTo>
                    <a:pt x="331" y="5974"/>
                    <a:pt x="336" y="5344"/>
                    <a:pt x="404" y="4734"/>
                  </a:cubicBezTo>
                  <a:cubicBezTo>
                    <a:pt x="553" y="3394"/>
                    <a:pt x="995" y="2106"/>
                    <a:pt x="1456" y="908"/>
                  </a:cubicBezTo>
                  <a:lnTo>
                    <a:pt x="1466" y="880"/>
                  </a:lnTo>
                  <a:cubicBezTo>
                    <a:pt x="1571" y="602"/>
                    <a:pt x="1682" y="318"/>
                    <a:pt x="1730" y="15"/>
                  </a:cubicBezTo>
                  <a:lnTo>
                    <a:pt x="1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670288" y="2181433"/>
              <a:ext cx="98393" cy="240590"/>
            </a:xfrm>
            <a:custGeom>
              <a:avLst/>
              <a:gdLst/>
              <a:ahLst/>
              <a:cxnLst/>
              <a:rect l="l" t="t" r="r" b="b"/>
              <a:pathLst>
                <a:path w="2846" h="6959" extrusionOk="0">
                  <a:moveTo>
                    <a:pt x="107" y="0"/>
                  </a:moveTo>
                  <a:lnTo>
                    <a:pt x="1" y="14"/>
                  </a:lnTo>
                  <a:cubicBezTo>
                    <a:pt x="87" y="774"/>
                    <a:pt x="568" y="1422"/>
                    <a:pt x="981" y="1903"/>
                  </a:cubicBezTo>
                  <a:cubicBezTo>
                    <a:pt x="1096" y="2043"/>
                    <a:pt x="1217" y="2177"/>
                    <a:pt x="1337" y="2312"/>
                  </a:cubicBezTo>
                  <a:cubicBezTo>
                    <a:pt x="2025" y="3086"/>
                    <a:pt x="2740" y="3888"/>
                    <a:pt x="2731" y="5002"/>
                  </a:cubicBezTo>
                  <a:cubicBezTo>
                    <a:pt x="2726" y="5382"/>
                    <a:pt x="2668" y="5767"/>
                    <a:pt x="2615" y="6137"/>
                  </a:cubicBezTo>
                  <a:cubicBezTo>
                    <a:pt x="2577" y="6406"/>
                    <a:pt x="2533" y="6679"/>
                    <a:pt x="2515" y="6949"/>
                  </a:cubicBezTo>
                  <a:lnTo>
                    <a:pt x="2620" y="6959"/>
                  </a:lnTo>
                  <a:cubicBezTo>
                    <a:pt x="2644" y="6690"/>
                    <a:pt x="2682" y="6420"/>
                    <a:pt x="2721" y="6156"/>
                  </a:cubicBezTo>
                  <a:cubicBezTo>
                    <a:pt x="2779" y="5776"/>
                    <a:pt x="2837" y="5392"/>
                    <a:pt x="2837" y="5002"/>
                  </a:cubicBezTo>
                  <a:cubicBezTo>
                    <a:pt x="2846" y="3849"/>
                    <a:pt x="2120" y="3028"/>
                    <a:pt x="1419" y="2239"/>
                  </a:cubicBezTo>
                  <a:cubicBezTo>
                    <a:pt x="1298" y="2105"/>
                    <a:pt x="1178" y="1970"/>
                    <a:pt x="1063" y="1835"/>
                  </a:cubicBezTo>
                  <a:cubicBezTo>
                    <a:pt x="664" y="1365"/>
                    <a:pt x="193" y="73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7688577" y="2427660"/>
              <a:ext cx="190287" cy="174557"/>
            </a:xfrm>
            <a:custGeom>
              <a:avLst/>
              <a:gdLst/>
              <a:ahLst/>
              <a:cxnLst/>
              <a:rect l="l" t="t" r="r" b="b"/>
              <a:pathLst>
                <a:path w="5504" h="5049" extrusionOk="0">
                  <a:moveTo>
                    <a:pt x="1" y="0"/>
                  </a:moveTo>
                  <a:cubicBezTo>
                    <a:pt x="1" y="0"/>
                    <a:pt x="380" y="5027"/>
                    <a:pt x="380" y="5036"/>
                  </a:cubicBezTo>
                  <a:cubicBezTo>
                    <a:pt x="380" y="5036"/>
                    <a:pt x="2521" y="5049"/>
                    <a:pt x="3949" y="5049"/>
                  </a:cubicBezTo>
                  <a:cubicBezTo>
                    <a:pt x="4663" y="5049"/>
                    <a:pt x="5199" y="5045"/>
                    <a:pt x="5200" y="5036"/>
                  </a:cubicBezTo>
                  <a:lnTo>
                    <a:pt x="55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688577" y="2421368"/>
              <a:ext cx="130477" cy="63302"/>
            </a:xfrm>
            <a:custGeom>
              <a:avLst/>
              <a:gdLst/>
              <a:ahLst/>
              <a:cxnLst/>
              <a:rect l="l" t="t" r="r" b="b"/>
              <a:pathLst>
                <a:path w="3774" h="1831" extrusionOk="0">
                  <a:moveTo>
                    <a:pt x="1" y="182"/>
                  </a:moveTo>
                  <a:lnTo>
                    <a:pt x="1" y="182"/>
                  </a:lnTo>
                  <a:cubicBezTo>
                    <a:pt x="1" y="183"/>
                    <a:pt x="1" y="183"/>
                    <a:pt x="1" y="183"/>
                  </a:cubicBezTo>
                  <a:lnTo>
                    <a:pt x="1" y="183"/>
                  </a:lnTo>
                  <a:cubicBezTo>
                    <a:pt x="1" y="183"/>
                    <a:pt x="1" y="183"/>
                    <a:pt x="1" y="182"/>
                  </a:cubicBezTo>
                  <a:close/>
                  <a:moveTo>
                    <a:pt x="3502" y="0"/>
                  </a:moveTo>
                  <a:cubicBezTo>
                    <a:pt x="3486" y="0"/>
                    <a:pt x="3471" y="2"/>
                    <a:pt x="3456" y="5"/>
                  </a:cubicBezTo>
                  <a:cubicBezTo>
                    <a:pt x="3235" y="16"/>
                    <a:pt x="1131" y="224"/>
                    <a:pt x="319" y="224"/>
                  </a:cubicBezTo>
                  <a:cubicBezTo>
                    <a:pt x="125" y="224"/>
                    <a:pt x="4" y="212"/>
                    <a:pt x="1" y="183"/>
                  </a:cubicBezTo>
                  <a:lnTo>
                    <a:pt x="1" y="183"/>
                  </a:lnTo>
                  <a:cubicBezTo>
                    <a:pt x="48" y="731"/>
                    <a:pt x="112" y="1283"/>
                    <a:pt x="145" y="1830"/>
                  </a:cubicBezTo>
                  <a:cubicBezTo>
                    <a:pt x="207" y="1802"/>
                    <a:pt x="285" y="1777"/>
                    <a:pt x="356" y="1744"/>
                  </a:cubicBezTo>
                  <a:cubicBezTo>
                    <a:pt x="467" y="1700"/>
                    <a:pt x="578" y="1648"/>
                    <a:pt x="649" y="1556"/>
                  </a:cubicBezTo>
                  <a:cubicBezTo>
                    <a:pt x="751" y="1431"/>
                    <a:pt x="851" y="1302"/>
                    <a:pt x="1000" y="1234"/>
                  </a:cubicBezTo>
                  <a:cubicBezTo>
                    <a:pt x="1110" y="1181"/>
                    <a:pt x="1236" y="1177"/>
                    <a:pt x="1361" y="1167"/>
                  </a:cubicBezTo>
                  <a:cubicBezTo>
                    <a:pt x="1749" y="1134"/>
                    <a:pt x="2135" y="1085"/>
                    <a:pt x="2523" y="1032"/>
                  </a:cubicBezTo>
                  <a:cubicBezTo>
                    <a:pt x="2880" y="985"/>
                    <a:pt x="3191" y="912"/>
                    <a:pt x="3485" y="691"/>
                  </a:cubicBezTo>
                  <a:cubicBezTo>
                    <a:pt x="3601" y="600"/>
                    <a:pt x="3710" y="489"/>
                    <a:pt x="3745" y="345"/>
                  </a:cubicBezTo>
                  <a:cubicBezTo>
                    <a:pt x="3774" y="201"/>
                    <a:pt x="3692" y="28"/>
                    <a:pt x="3548" y="5"/>
                  </a:cubicBezTo>
                  <a:cubicBezTo>
                    <a:pt x="3533" y="2"/>
                    <a:pt x="3518" y="0"/>
                    <a:pt x="3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682768" y="2396061"/>
              <a:ext cx="203874" cy="47226"/>
            </a:xfrm>
            <a:custGeom>
              <a:avLst/>
              <a:gdLst/>
              <a:ahLst/>
              <a:cxnLst/>
              <a:rect l="l" t="t" r="r" b="b"/>
              <a:pathLst>
                <a:path w="5897" h="1366" extrusionOk="0">
                  <a:moveTo>
                    <a:pt x="5897" y="1"/>
                  </a:moveTo>
                  <a:lnTo>
                    <a:pt x="145" y="10"/>
                  </a:lnTo>
                  <a:cubicBezTo>
                    <a:pt x="92" y="10"/>
                    <a:pt x="49" y="16"/>
                    <a:pt x="1" y="25"/>
                  </a:cubicBezTo>
                  <a:lnTo>
                    <a:pt x="1" y="1351"/>
                  </a:lnTo>
                  <a:cubicBezTo>
                    <a:pt x="49" y="1361"/>
                    <a:pt x="92" y="1365"/>
                    <a:pt x="145" y="1365"/>
                  </a:cubicBezTo>
                  <a:lnTo>
                    <a:pt x="5777" y="1356"/>
                  </a:lnTo>
                  <a:lnTo>
                    <a:pt x="58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985140" y="2183888"/>
              <a:ext cx="20121" cy="40588"/>
            </a:xfrm>
            <a:custGeom>
              <a:avLst/>
              <a:gdLst/>
              <a:ahLst/>
              <a:cxnLst/>
              <a:rect l="l" t="t" r="r" b="b"/>
              <a:pathLst>
                <a:path w="582" h="1174" extrusionOk="0">
                  <a:moveTo>
                    <a:pt x="477" y="1"/>
                  </a:moveTo>
                  <a:cubicBezTo>
                    <a:pt x="342" y="386"/>
                    <a:pt x="184" y="766"/>
                    <a:pt x="0" y="1125"/>
                  </a:cubicBezTo>
                  <a:lnTo>
                    <a:pt x="97" y="1174"/>
                  </a:lnTo>
                  <a:cubicBezTo>
                    <a:pt x="284" y="808"/>
                    <a:pt x="443" y="424"/>
                    <a:pt x="582" y="34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906211" y="1971923"/>
              <a:ext cx="23959" cy="63994"/>
            </a:xfrm>
            <a:custGeom>
              <a:avLst/>
              <a:gdLst/>
              <a:ahLst/>
              <a:cxnLst/>
              <a:rect l="l" t="t" r="r" b="b"/>
              <a:pathLst>
                <a:path w="693" h="1851" extrusionOk="0">
                  <a:moveTo>
                    <a:pt x="587" y="1"/>
                  </a:moveTo>
                  <a:cubicBezTo>
                    <a:pt x="462" y="625"/>
                    <a:pt x="270" y="1230"/>
                    <a:pt x="1" y="1807"/>
                  </a:cubicBezTo>
                  <a:lnTo>
                    <a:pt x="97" y="1851"/>
                  </a:lnTo>
                  <a:cubicBezTo>
                    <a:pt x="371" y="1269"/>
                    <a:pt x="568" y="653"/>
                    <a:pt x="693" y="24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890446" y="2044871"/>
              <a:ext cx="15661" cy="23959"/>
            </a:xfrm>
            <a:custGeom>
              <a:avLst/>
              <a:gdLst/>
              <a:ahLst/>
              <a:cxnLst/>
              <a:rect l="l" t="t" r="r" b="b"/>
              <a:pathLst>
                <a:path w="453" h="693" extrusionOk="0">
                  <a:moveTo>
                    <a:pt x="357" y="0"/>
                  </a:moveTo>
                  <a:lnTo>
                    <a:pt x="0" y="639"/>
                  </a:lnTo>
                  <a:lnTo>
                    <a:pt x="97" y="692"/>
                  </a:lnTo>
                  <a:lnTo>
                    <a:pt x="452" y="5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861059" y="2467695"/>
              <a:ext cx="7329" cy="64305"/>
            </a:xfrm>
            <a:custGeom>
              <a:avLst/>
              <a:gdLst/>
              <a:ahLst/>
              <a:cxnLst/>
              <a:rect l="l" t="t" r="r" b="b"/>
              <a:pathLst>
                <a:path w="212" h="1860" extrusionOk="0">
                  <a:moveTo>
                    <a:pt x="105" y="0"/>
                  </a:moveTo>
                  <a:cubicBezTo>
                    <a:pt x="82" y="615"/>
                    <a:pt x="48" y="1236"/>
                    <a:pt x="0" y="1850"/>
                  </a:cubicBezTo>
                  <a:lnTo>
                    <a:pt x="105" y="1859"/>
                  </a:lnTo>
                  <a:cubicBezTo>
                    <a:pt x="158" y="1245"/>
                    <a:pt x="192" y="620"/>
                    <a:pt x="211" y="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860540" y="2539295"/>
              <a:ext cx="4702" cy="14002"/>
            </a:xfrm>
            <a:custGeom>
              <a:avLst/>
              <a:gdLst/>
              <a:ahLst/>
              <a:cxnLst/>
              <a:rect l="l" t="t" r="r" b="b"/>
              <a:pathLst>
                <a:path w="136" h="405" extrusionOk="0">
                  <a:moveTo>
                    <a:pt x="29" y="1"/>
                  </a:moveTo>
                  <a:lnTo>
                    <a:pt x="0" y="400"/>
                  </a:lnTo>
                  <a:lnTo>
                    <a:pt x="106" y="404"/>
                  </a:lnTo>
                  <a:lnTo>
                    <a:pt x="135" y="10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51" name="Google Shape;251;p15"/>
            <p:cNvGrpSpPr/>
            <p:nvPr/>
          </p:nvGrpSpPr>
          <p:grpSpPr>
            <a:xfrm>
              <a:off x="6109225" y="1164043"/>
              <a:ext cx="282604" cy="280786"/>
              <a:chOff x="6109225" y="1164043"/>
              <a:chExt cx="282604" cy="280786"/>
            </a:xfrm>
          </p:grpSpPr>
          <p:sp>
            <p:nvSpPr>
              <p:cNvPr id="252" name="Google Shape;252;p15"/>
              <p:cNvSpPr/>
              <p:nvPr/>
            </p:nvSpPr>
            <p:spPr>
              <a:xfrm>
                <a:off x="6109225" y="1164043"/>
                <a:ext cx="282604" cy="280786"/>
              </a:xfrm>
              <a:custGeom>
                <a:avLst/>
                <a:gdLst/>
                <a:ahLst/>
                <a:cxnLst/>
                <a:rect l="l" t="t" r="r" b="b"/>
                <a:pathLst>
                  <a:path w="14300" h="14208" extrusionOk="0">
                    <a:moveTo>
                      <a:pt x="4148" y="5308"/>
                    </a:moveTo>
                    <a:cubicBezTo>
                      <a:pt x="4635" y="5308"/>
                      <a:pt x="5029" y="5609"/>
                      <a:pt x="5029" y="6096"/>
                    </a:cubicBezTo>
                    <a:cubicBezTo>
                      <a:pt x="5029" y="6374"/>
                      <a:pt x="4820" y="6582"/>
                      <a:pt x="4635" y="6582"/>
                    </a:cubicBezTo>
                    <a:cubicBezTo>
                      <a:pt x="4450" y="6582"/>
                      <a:pt x="4241" y="6374"/>
                      <a:pt x="4241" y="6096"/>
                    </a:cubicBezTo>
                    <a:lnTo>
                      <a:pt x="3476" y="6096"/>
                    </a:lnTo>
                    <a:lnTo>
                      <a:pt x="3476" y="6467"/>
                    </a:lnTo>
                    <a:lnTo>
                      <a:pt x="4056" y="6768"/>
                    </a:lnTo>
                    <a:lnTo>
                      <a:pt x="4635" y="7046"/>
                    </a:lnTo>
                    <a:cubicBezTo>
                      <a:pt x="4913" y="7162"/>
                      <a:pt x="5029" y="7440"/>
                      <a:pt x="5029" y="7741"/>
                    </a:cubicBezTo>
                    <a:lnTo>
                      <a:pt x="5029" y="8112"/>
                    </a:lnTo>
                    <a:cubicBezTo>
                      <a:pt x="5029" y="8599"/>
                      <a:pt x="4635" y="8993"/>
                      <a:pt x="4148" y="8993"/>
                    </a:cubicBezTo>
                    <a:lnTo>
                      <a:pt x="3569" y="8993"/>
                    </a:lnTo>
                    <a:cubicBezTo>
                      <a:pt x="2990" y="8993"/>
                      <a:pt x="2596" y="8599"/>
                      <a:pt x="2596" y="8112"/>
                    </a:cubicBezTo>
                    <a:cubicBezTo>
                      <a:pt x="2596" y="7927"/>
                      <a:pt x="2804" y="7741"/>
                      <a:pt x="2990" y="7741"/>
                    </a:cubicBezTo>
                    <a:cubicBezTo>
                      <a:pt x="3291" y="7741"/>
                      <a:pt x="3476" y="7927"/>
                      <a:pt x="3476" y="8112"/>
                    </a:cubicBezTo>
                    <a:lnTo>
                      <a:pt x="4241" y="8112"/>
                    </a:lnTo>
                    <a:lnTo>
                      <a:pt x="4241" y="7834"/>
                    </a:lnTo>
                    <a:lnTo>
                      <a:pt x="3662" y="7533"/>
                    </a:lnTo>
                    <a:lnTo>
                      <a:pt x="3082" y="7162"/>
                    </a:lnTo>
                    <a:cubicBezTo>
                      <a:pt x="2804" y="7046"/>
                      <a:pt x="2596" y="6768"/>
                      <a:pt x="2596" y="6467"/>
                    </a:cubicBezTo>
                    <a:lnTo>
                      <a:pt x="2596" y="6096"/>
                    </a:lnTo>
                    <a:cubicBezTo>
                      <a:pt x="2596" y="5609"/>
                      <a:pt x="2990" y="5308"/>
                      <a:pt x="3569" y="5308"/>
                    </a:cubicBezTo>
                    <a:close/>
                    <a:moveTo>
                      <a:pt x="7138" y="5308"/>
                    </a:moveTo>
                    <a:cubicBezTo>
                      <a:pt x="7532" y="5308"/>
                      <a:pt x="7810" y="5424"/>
                      <a:pt x="8019" y="5609"/>
                    </a:cubicBezTo>
                    <a:cubicBezTo>
                      <a:pt x="8297" y="5887"/>
                      <a:pt x="8389" y="6188"/>
                      <a:pt x="8389" y="6582"/>
                    </a:cubicBezTo>
                    <a:lnTo>
                      <a:pt x="8389" y="7741"/>
                    </a:lnTo>
                    <a:cubicBezTo>
                      <a:pt x="8389" y="8413"/>
                      <a:pt x="7810" y="8993"/>
                      <a:pt x="7138" y="8993"/>
                    </a:cubicBezTo>
                    <a:cubicBezTo>
                      <a:pt x="6466" y="8993"/>
                      <a:pt x="5887" y="8413"/>
                      <a:pt x="5887" y="7741"/>
                    </a:cubicBezTo>
                    <a:lnTo>
                      <a:pt x="5887" y="6582"/>
                    </a:lnTo>
                    <a:cubicBezTo>
                      <a:pt x="5887" y="5794"/>
                      <a:pt x="6466" y="5308"/>
                      <a:pt x="7138" y="5308"/>
                    </a:cubicBezTo>
                    <a:close/>
                    <a:moveTo>
                      <a:pt x="10823" y="5308"/>
                    </a:moveTo>
                    <a:cubicBezTo>
                      <a:pt x="11286" y="5308"/>
                      <a:pt x="11773" y="5702"/>
                      <a:pt x="11773" y="6281"/>
                    </a:cubicBezTo>
                    <a:lnTo>
                      <a:pt x="11773" y="6861"/>
                    </a:lnTo>
                    <a:cubicBezTo>
                      <a:pt x="11773" y="7255"/>
                      <a:pt x="11495" y="7625"/>
                      <a:pt x="11101" y="7741"/>
                    </a:cubicBezTo>
                    <a:cubicBezTo>
                      <a:pt x="11008" y="7834"/>
                      <a:pt x="10916" y="7834"/>
                      <a:pt x="10823" y="7834"/>
                    </a:cubicBezTo>
                    <a:lnTo>
                      <a:pt x="10035" y="7834"/>
                    </a:lnTo>
                    <a:lnTo>
                      <a:pt x="10035" y="8506"/>
                    </a:lnTo>
                    <a:cubicBezTo>
                      <a:pt x="10035" y="8784"/>
                      <a:pt x="9849" y="8993"/>
                      <a:pt x="9664" y="8993"/>
                    </a:cubicBezTo>
                    <a:cubicBezTo>
                      <a:pt x="9456" y="8993"/>
                      <a:pt x="9270" y="8784"/>
                      <a:pt x="9270" y="8506"/>
                    </a:cubicBezTo>
                    <a:lnTo>
                      <a:pt x="9270" y="5702"/>
                    </a:lnTo>
                    <a:cubicBezTo>
                      <a:pt x="9270" y="5516"/>
                      <a:pt x="9456" y="5308"/>
                      <a:pt x="9664" y="5308"/>
                    </a:cubicBezTo>
                    <a:close/>
                    <a:moveTo>
                      <a:pt x="1251" y="1"/>
                    </a:moveTo>
                    <a:cubicBezTo>
                      <a:pt x="579" y="1"/>
                      <a:pt x="0" y="580"/>
                      <a:pt x="0" y="1252"/>
                    </a:cubicBezTo>
                    <a:cubicBezTo>
                      <a:pt x="0" y="1947"/>
                      <a:pt x="579" y="2527"/>
                      <a:pt x="1251" y="2527"/>
                    </a:cubicBezTo>
                    <a:cubicBezTo>
                      <a:pt x="1831" y="2527"/>
                      <a:pt x="2318" y="2133"/>
                      <a:pt x="2410" y="1646"/>
                    </a:cubicBezTo>
                    <a:lnTo>
                      <a:pt x="3569" y="1646"/>
                    </a:lnTo>
                    <a:lnTo>
                      <a:pt x="3569" y="3964"/>
                    </a:lnTo>
                    <a:lnTo>
                      <a:pt x="2503" y="3964"/>
                    </a:lnTo>
                    <a:cubicBezTo>
                      <a:pt x="1738" y="3964"/>
                      <a:pt x="1159" y="4543"/>
                      <a:pt x="1159" y="5215"/>
                    </a:cubicBezTo>
                    <a:lnTo>
                      <a:pt x="1159" y="6675"/>
                    </a:lnTo>
                    <a:lnTo>
                      <a:pt x="487" y="6675"/>
                    </a:lnTo>
                    <a:cubicBezTo>
                      <a:pt x="185" y="6675"/>
                      <a:pt x="0" y="6861"/>
                      <a:pt x="0" y="7162"/>
                    </a:cubicBezTo>
                    <a:cubicBezTo>
                      <a:pt x="0" y="7347"/>
                      <a:pt x="185" y="7533"/>
                      <a:pt x="487" y="7533"/>
                    </a:cubicBezTo>
                    <a:lnTo>
                      <a:pt x="1159" y="7533"/>
                    </a:lnTo>
                    <a:lnTo>
                      <a:pt x="1159" y="8993"/>
                    </a:lnTo>
                    <a:cubicBezTo>
                      <a:pt x="1159" y="9757"/>
                      <a:pt x="1738" y="10337"/>
                      <a:pt x="2503" y="10337"/>
                    </a:cubicBezTo>
                    <a:lnTo>
                      <a:pt x="3569" y="10337"/>
                    </a:lnTo>
                    <a:lnTo>
                      <a:pt x="3569" y="12562"/>
                    </a:lnTo>
                    <a:lnTo>
                      <a:pt x="2410" y="12562"/>
                    </a:lnTo>
                    <a:cubicBezTo>
                      <a:pt x="2318" y="12075"/>
                      <a:pt x="1831" y="11681"/>
                      <a:pt x="1251" y="11681"/>
                    </a:cubicBezTo>
                    <a:cubicBezTo>
                      <a:pt x="579" y="11681"/>
                      <a:pt x="0" y="12260"/>
                      <a:pt x="0" y="12956"/>
                    </a:cubicBezTo>
                    <a:cubicBezTo>
                      <a:pt x="0" y="13720"/>
                      <a:pt x="579" y="14207"/>
                      <a:pt x="1251" y="14207"/>
                    </a:cubicBezTo>
                    <a:cubicBezTo>
                      <a:pt x="1831" y="14207"/>
                      <a:pt x="2318" y="13906"/>
                      <a:pt x="2410" y="13419"/>
                    </a:cubicBezTo>
                    <a:lnTo>
                      <a:pt x="3963" y="13419"/>
                    </a:lnTo>
                    <a:cubicBezTo>
                      <a:pt x="4241" y="13419"/>
                      <a:pt x="4450" y="13234"/>
                      <a:pt x="4450" y="12956"/>
                    </a:cubicBezTo>
                    <a:lnTo>
                      <a:pt x="4450" y="10337"/>
                    </a:lnTo>
                    <a:lnTo>
                      <a:pt x="6767" y="10337"/>
                    </a:lnTo>
                    <a:lnTo>
                      <a:pt x="6767" y="11797"/>
                    </a:lnTo>
                    <a:cubicBezTo>
                      <a:pt x="6281" y="11982"/>
                      <a:pt x="5887" y="12469"/>
                      <a:pt x="5887" y="12956"/>
                    </a:cubicBezTo>
                    <a:cubicBezTo>
                      <a:pt x="5887" y="13720"/>
                      <a:pt x="6466" y="14207"/>
                      <a:pt x="7138" y="14207"/>
                    </a:cubicBezTo>
                    <a:cubicBezTo>
                      <a:pt x="7810" y="14207"/>
                      <a:pt x="8389" y="13720"/>
                      <a:pt x="8389" y="12956"/>
                    </a:cubicBezTo>
                    <a:cubicBezTo>
                      <a:pt x="8389" y="12469"/>
                      <a:pt x="8019" y="11982"/>
                      <a:pt x="7532" y="11797"/>
                    </a:cubicBezTo>
                    <a:lnTo>
                      <a:pt x="7532" y="10337"/>
                    </a:lnTo>
                    <a:lnTo>
                      <a:pt x="9849" y="10337"/>
                    </a:lnTo>
                    <a:lnTo>
                      <a:pt x="9849" y="12956"/>
                    </a:lnTo>
                    <a:cubicBezTo>
                      <a:pt x="9849" y="13234"/>
                      <a:pt x="10035" y="13419"/>
                      <a:pt x="10336" y="13419"/>
                    </a:cubicBezTo>
                    <a:lnTo>
                      <a:pt x="11866" y="13419"/>
                    </a:lnTo>
                    <a:cubicBezTo>
                      <a:pt x="11982" y="13906"/>
                      <a:pt x="12445" y="14207"/>
                      <a:pt x="13024" y="14207"/>
                    </a:cubicBezTo>
                    <a:cubicBezTo>
                      <a:pt x="13720" y="14207"/>
                      <a:pt x="14299" y="13720"/>
                      <a:pt x="14299" y="12956"/>
                    </a:cubicBezTo>
                    <a:cubicBezTo>
                      <a:pt x="14299" y="12260"/>
                      <a:pt x="13720" y="11681"/>
                      <a:pt x="13024" y="11681"/>
                    </a:cubicBezTo>
                    <a:cubicBezTo>
                      <a:pt x="12445" y="11681"/>
                      <a:pt x="11982" y="12075"/>
                      <a:pt x="11866" y="12562"/>
                    </a:cubicBezTo>
                    <a:lnTo>
                      <a:pt x="10707" y="12562"/>
                    </a:lnTo>
                    <a:lnTo>
                      <a:pt x="10707" y="10337"/>
                    </a:lnTo>
                    <a:lnTo>
                      <a:pt x="11773" y="10337"/>
                    </a:lnTo>
                    <a:cubicBezTo>
                      <a:pt x="12561" y="10337"/>
                      <a:pt x="13140" y="9757"/>
                      <a:pt x="13140" y="8993"/>
                    </a:cubicBezTo>
                    <a:lnTo>
                      <a:pt x="13140" y="7533"/>
                    </a:lnTo>
                    <a:lnTo>
                      <a:pt x="13812" y="7533"/>
                    </a:lnTo>
                    <a:cubicBezTo>
                      <a:pt x="14091" y="7533"/>
                      <a:pt x="14299" y="7347"/>
                      <a:pt x="14299" y="7162"/>
                    </a:cubicBezTo>
                    <a:cubicBezTo>
                      <a:pt x="14299" y="6861"/>
                      <a:pt x="14091" y="6675"/>
                      <a:pt x="13812" y="6675"/>
                    </a:cubicBezTo>
                    <a:lnTo>
                      <a:pt x="13140" y="6675"/>
                    </a:lnTo>
                    <a:lnTo>
                      <a:pt x="13140" y="5215"/>
                    </a:lnTo>
                    <a:cubicBezTo>
                      <a:pt x="13140" y="4543"/>
                      <a:pt x="12561" y="3964"/>
                      <a:pt x="11773" y="3964"/>
                    </a:cubicBezTo>
                    <a:lnTo>
                      <a:pt x="10707" y="3964"/>
                    </a:lnTo>
                    <a:lnTo>
                      <a:pt x="10707" y="1646"/>
                    </a:lnTo>
                    <a:lnTo>
                      <a:pt x="11866" y="1646"/>
                    </a:lnTo>
                    <a:cubicBezTo>
                      <a:pt x="11982" y="2133"/>
                      <a:pt x="12445" y="2527"/>
                      <a:pt x="13024" y="2527"/>
                    </a:cubicBezTo>
                    <a:cubicBezTo>
                      <a:pt x="13720" y="2527"/>
                      <a:pt x="14299" y="1947"/>
                      <a:pt x="14299" y="1252"/>
                    </a:cubicBezTo>
                    <a:cubicBezTo>
                      <a:pt x="14299" y="580"/>
                      <a:pt x="13720" y="1"/>
                      <a:pt x="13024" y="1"/>
                    </a:cubicBezTo>
                    <a:cubicBezTo>
                      <a:pt x="12445" y="1"/>
                      <a:pt x="11982" y="395"/>
                      <a:pt x="11866" y="881"/>
                    </a:cubicBezTo>
                    <a:lnTo>
                      <a:pt x="10336" y="881"/>
                    </a:lnTo>
                    <a:cubicBezTo>
                      <a:pt x="10035" y="881"/>
                      <a:pt x="9849" y="1067"/>
                      <a:pt x="9849" y="1252"/>
                    </a:cubicBezTo>
                    <a:lnTo>
                      <a:pt x="9849" y="3964"/>
                    </a:lnTo>
                    <a:lnTo>
                      <a:pt x="7532" y="3964"/>
                    </a:lnTo>
                    <a:lnTo>
                      <a:pt x="7532" y="2411"/>
                    </a:lnTo>
                    <a:cubicBezTo>
                      <a:pt x="8019" y="2226"/>
                      <a:pt x="8389" y="1832"/>
                      <a:pt x="8389" y="1252"/>
                    </a:cubicBezTo>
                    <a:cubicBezTo>
                      <a:pt x="8389" y="580"/>
                      <a:pt x="7810" y="1"/>
                      <a:pt x="7138" y="1"/>
                    </a:cubicBezTo>
                    <a:cubicBezTo>
                      <a:pt x="6466" y="1"/>
                      <a:pt x="5887" y="580"/>
                      <a:pt x="5887" y="1252"/>
                    </a:cubicBezTo>
                    <a:cubicBezTo>
                      <a:pt x="5887" y="1832"/>
                      <a:pt x="6281" y="2226"/>
                      <a:pt x="6767" y="2411"/>
                    </a:cubicBezTo>
                    <a:lnTo>
                      <a:pt x="6767" y="3964"/>
                    </a:lnTo>
                    <a:lnTo>
                      <a:pt x="4450" y="3964"/>
                    </a:lnTo>
                    <a:lnTo>
                      <a:pt x="4450" y="1252"/>
                    </a:lnTo>
                    <a:cubicBezTo>
                      <a:pt x="4450" y="1067"/>
                      <a:pt x="4241" y="881"/>
                      <a:pt x="3963" y="881"/>
                    </a:cubicBezTo>
                    <a:lnTo>
                      <a:pt x="2410" y="881"/>
                    </a:lnTo>
                    <a:cubicBezTo>
                      <a:pt x="2318" y="395"/>
                      <a:pt x="1831" y="1"/>
                      <a:pt x="1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6307527" y="1284493"/>
                <a:ext cx="17431" cy="1697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59" extrusionOk="0">
                    <a:moveTo>
                      <a:pt x="1" y="1"/>
                    </a:moveTo>
                    <a:lnTo>
                      <a:pt x="1" y="858"/>
                    </a:lnTo>
                    <a:lnTo>
                      <a:pt x="789" y="858"/>
                    </a:lnTo>
                    <a:cubicBezTo>
                      <a:pt x="882" y="858"/>
                      <a:pt x="882" y="766"/>
                      <a:pt x="882" y="766"/>
                    </a:cubicBezTo>
                    <a:lnTo>
                      <a:pt x="882" y="186"/>
                    </a:lnTo>
                    <a:cubicBezTo>
                      <a:pt x="882" y="93"/>
                      <a:pt x="882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6242961" y="1284493"/>
                <a:ext cx="15118" cy="39861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17" extrusionOk="0">
                    <a:moveTo>
                      <a:pt x="371" y="1"/>
                    </a:moveTo>
                    <a:cubicBezTo>
                      <a:pt x="186" y="1"/>
                      <a:pt x="0" y="186"/>
                      <a:pt x="0" y="487"/>
                    </a:cubicBezTo>
                    <a:lnTo>
                      <a:pt x="0" y="1646"/>
                    </a:lnTo>
                    <a:cubicBezTo>
                      <a:pt x="0" y="1832"/>
                      <a:pt x="186" y="2017"/>
                      <a:pt x="371" y="2017"/>
                    </a:cubicBezTo>
                    <a:cubicBezTo>
                      <a:pt x="580" y="2017"/>
                      <a:pt x="765" y="1832"/>
                      <a:pt x="765" y="1646"/>
                    </a:cubicBezTo>
                    <a:lnTo>
                      <a:pt x="765" y="487"/>
                    </a:lnTo>
                    <a:cubicBezTo>
                      <a:pt x="765" y="279"/>
                      <a:pt x="765" y="186"/>
                      <a:pt x="672" y="186"/>
                    </a:cubicBezTo>
                    <a:cubicBezTo>
                      <a:pt x="580" y="93"/>
                      <a:pt x="464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5" name="Google Shape;255;p15"/>
            <p:cNvGrpSpPr/>
            <p:nvPr/>
          </p:nvGrpSpPr>
          <p:grpSpPr>
            <a:xfrm>
              <a:off x="7751229" y="1159518"/>
              <a:ext cx="294085" cy="289850"/>
              <a:chOff x="7751229" y="1159518"/>
              <a:chExt cx="294085" cy="289850"/>
            </a:xfrm>
          </p:grpSpPr>
          <p:sp>
            <p:nvSpPr>
              <p:cNvPr id="256" name="Google Shape;256;p15"/>
              <p:cNvSpPr/>
              <p:nvPr/>
            </p:nvSpPr>
            <p:spPr>
              <a:xfrm>
                <a:off x="7751229" y="1249145"/>
                <a:ext cx="294085" cy="200222"/>
              </a:xfrm>
              <a:custGeom>
                <a:avLst/>
                <a:gdLst/>
                <a:ahLst/>
                <a:cxnLst/>
                <a:rect l="l" t="t" r="r" b="b"/>
                <a:pathLst>
                  <a:path w="14393" h="9798" extrusionOk="0">
                    <a:moveTo>
                      <a:pt x="13939" y="1"/>
                    </a:moveTo>
                    <a:cubicBezTo>
                      <a:pt x="13823" y="1"/>
                      <a:pt x="13704" y="42"/>
                      <a:pt x="13604" y="134"/>
                    </a:cubicBezTo>
                    <a:lnTo>
                      <a:pt x="9363" y="4398"/>
                    </a:lnTo>
                    <a:lnTo>
                      <a:pt x="7440" y="2451"/>
                    </a:lnTo>
                    <a:cubicBezTo>
                      <a:pt x="7391" y="2373"/>
                      <a:pt x="7313" y="2344"/>
                      <a:pt x="7225" y="2344"/>
                    </a:cubicBezTo>
                    <a:cubicBezTo>
                      <a:pt x="7105" y="2344"/>
                      <a:pt x="6967" y="2398"/>
                      <a:pt x="6860" y="2451"/>
                    </a:cubicBezTo>
                    <a:lnTo>
                      <a:pt x="279" y="9126"/>
                    </a:lnTo>
                    <a:cubicBezTo>
                      <a:pt x="1" y="9404"/>
                      <a:pt x="186" y="9798"/>
                      <a:pt x="580" y="9798"/>
                    </a:cubicBezTo>
                    <a:lnTo>
                      <a:pt x="13906" y="9798"/>
                    </a:lnTo>
                    <a:cubicBezTo>
                      <a:pt x="14184" y="9798"/>
                      <a:pt x="14392" y="9613"/>
                      <a:pt x="14392" y="9404"/>
                    </a:cubicBezTo>
                    <a:lnTo>
                      <a:pt x="14392" y="435"/>
                    </a:lnTo>
                    <a:cubicBezTo>
                      <a:pt x="14392" y="171"/>
                      <a:pt x="14174" y="1"/>
                      <a:pt x="13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7753130" y="1159518"/>
                <a:ext cx="292185" cy="227830"/>
              </a:xfrm>
              <a:custGeom>
                <a:avLst/>
                <a:gdLst/>
                <a:ahLst/>
                <a:cxnLst/>
                <a:rect l="l" t="t" r="r" b="b"/>
                <a:pathLst>
                  <a:path w="14300" h="11149" extrusionOk="0">
                    <a:moveTo>
                      <a:pt x="3870" y="1044"/>
                    </a:moveTo>
                    <a:cubicBezTo>
                      <a:pt x="4056" y="1044"/>
                      <a:pt x="4241" y="1252"/>
                      <a:pt x="4241" y="1438"/>
                    </a:cubicBezTo>
                    <a:lnTo>
                      <a:pt x="4241" y="1530"/>
                    </a:lnTo>
                    <a:cubicBezTo>
                      <a:pt x="4728" y="1623"/>
                      <a:pt x="5122" y="2017"/>
                      <a:pt x="5122" y="2504"/>
                    </a:cubicBezTo>
                    <a:cubicBezTo>
                      <a:pt x="5122" y="2782"/>
                      <a:pt x="4913" y="2990"/>
                      <a:pt x="4635" y="2990"/>
                    </a:cubicBezTo>
                    <a:cubicBezTo>
                      <a:pt x="4450" y="2990"/>
                      <a:pt x="4241" y="2782"/>
                      <a:pt x="4241" y="2504"/>
                    </a:cubicBezTo>
                    <a:cubicBezTo>
                      <a:pt x="4241" y="2411"/>
                      <a:pt x="4149" y="2318"/>
                      <a:pt x="4056" y="2318"/>
                    </a:cubicBezTo>
                    <a:lnTo>
                      <a:pt x="3662" y="2318"/>
                    </a:lnTo>
                    <a:cubicBezTo>
                      <a:pt x="3476" y="2318"/>
                      <a:pt x="3384" y="2411"/>
                      <a:pt x="3384" y="2504"/>
                    </a:cubicBezTo>
                    <a:lnTo>
                      <a:pt x="3384" y="2990"/>
                    </a:lnTo>
                    <a:cubicBezTo>
                      <a:pt x="3384" y="3083"/>
                      <a:pt x="3476" y="3176"/>
                      <a:pt x="3662" y="3176"/>
                    </a:cubicBezTo>
                    <a:lnTo>
                      <a:pt x="4056" y="3176"/>
                    </a:lnTo>
                    <a:cubicBezTo>
                      <a:pt x="4635" y="3176"/>
                      <a:pt x="5122" y="3662"/>
                      <a:pt x="5122" y="4149"/>
                    </a:cubicBezTo>
                    <a:lnTo>
                      <a:pt x="5122" y="4636"/>
                    </a:lnTo>
                    <a:cubicBezTo>
                      <a:pt x="5122" y="5099"/>
                      <a:pt x="4728" y="5493"/>
                      <a:pt x="4241" y="5586"/>
                    </a:cubicBezTo>
                    <a:lnTo>
                      <a:pt x="4241" y="5679"/>
                    </a:lnTo>
                    <a:cubicBezTo>
                      <a:pt x="4241" y="5887"/>
                      <a:pt x="4056" y="6073"/>
                      <a:pt x="3870" y="6073"/>
                    </a:cubicBezTo>
                    <a:cubicBezTo>
                      <a:pt x="3569" y="6073"/>
                      <a:pt x="3384" y="5887"/>
                      <a:pt x="3384" y="5679"/>
                    </a:cubicBezTo>
                    <a:lnTo>
                      <a:pt x="3384" y="5586"/>
                    </a:lnTo>
                    <a:cubicBezTo>
                      <a:pt x="2990" y="5493"/>
                      <a:pt x="2596" y="5099"/>
                      <a:pt x="2596" y="4636"/>
                    </a:cubicBezTo>
                    <a:cubicBezTo>
                      <a:pt x="2596" y="4427"/>
                      <a:pt x="2804" y="4242"/>
                      <a:pt x="2990" y="4242"/>
                    </a:cubicBezTo>
                    <a:cubicBezTo>
                      <a:pt x="3291" y="4242"/>
                      <a:pt x="3384" y="4427"/>
                      <a:pt x="3384" y="4636"/>
                    </a:cubicBezTo>
                    <a:cubicBezTo>
                      <a:pt x="3384" y="4729"/>
                      <a:pt x="3476" y="4821"/>
                      <a:pt x="3662" y="4821"/>
                    </a:cubicBezTo>
                    <a:lnTo>
                      <a:pt x="4056" y="4821"/>
                    </a:lnTo>
                    <a:cubicBezTo>
                      <a:pt x="4149" y="4821"/>
                      <a:pt x="4241" y="4729"/>
                      <a:pt x="4241" y="4636"/>
                    </a:cubicBezTo>
                    <a:lnTo>
                      <a:pt x="4241" y="4149"/>
                    </a:lnTo>
                    <a:cubicBezTo>
                      <a:pt x="4241" y="4056"/>
                      <a:pt x="4149" y="3941"/>
                      <a:pt x="4056" y="3941"/>
                    </a:cubicBezTo>
                    <a:lnTo>
                      <a:pt x="3662" y="3941"/>
                    </a:lnTo>
                    <a:cubicBezTo>
                      <a:pt x="3083" y="3941"/>
                      <a:pt x="2596" y="3570"/>
                      <a:pt x="2596" y="2990"/>
                    </a:cubicBezTo>
                    <a:lnTo>
                      <a:pt x="2596" y="2504"/>
                    </a:lnTo>
                    <a:cubicBezTo>
                      <a:pt x="2596" y="2017"/>
                      <a:pt x="2990" y="1623"/>
                      <a:pt x="3384" y="1530"/>
                    </a:cubicBezTo>
                    <a:lnTo>
                      <a:pt x="3384" y="1438"/>
                    </a:lnTo>
                    <a:cubicBezTo>
                      <a:pt x="3384" y="1252"/>
                      <a:pt x="3569" y="1044"/>
                      <a:pt x="3870" y="1044"/>
                    </a:cubicBezTo>
                    <a:close/>
                    <a:moveTo>
                      <a:pt x="3870" y="1"/>
                    </a:moveTo>
                    <a:cubicBezTo>
                      <a:pt x="1831" y="1"/>
                      <a:pt x="186" y="1623"/>
                      <a:pt x="186" y="3570"/>
                    </a:cubicBezTo>
                    <a:cubicBezTo>
                      <a:pt x="186" y="5401"/>
                      <a:pt x="1646" y="6953"/>
                      <a:pt x="3476" y="7139"/>
                    </a:cubicBezTo>
                    <a:lnTo>
                      <a:pt x="186" y="10430"/>
                    </a:lnTo>
                    <a:cubicBezTo>
                      <a:pt x="0" y="10615"/>
                      <a:pt x="0" y="10893"/>
                      <a:pt x="186" y="11009"/>
                    </a:cubicBezTo>
                    <a:cubicBezTo>
                      <a:pt x="232" y="11102"/>
                      <a:pt x="330" y="11148"/>
                      <a:pt x="441" y="11148"/>
                    </a:cubicBezTo>
                    <a:cubicBezTo>
                      <a:pt x="551" y="11148"/>
                      <a:pt x="672" y="11102"/>
                      <a:pt x="765" y="11009"/>
                    </a:cubicBezTo>
                    <a:lnTo>
                      <a:pt x="4728" y="7046"/>
                    </a:lnTo>
                    <a:cubicBezTo>
                      <a:pt x="5887" y="6745"/>
                      <a:pt x="6767" y="5980"/>
                      <a:pt x="7231" y="4821"/>
                    </a:cubicBezTo>
                    <a:lnTo>
                      <a:pt x="8969" y="6652"/>
                    </a:lnTo>
                    <a:cubicBezTo>
                      <a:pt x="9073" y="6745"/>
                      <a:pt x="9195" y="6791"/>
                      <a:pt x="9302" y="6791"/>
                    </a:cubicBezTo>
                    <a:cubicBezTo>
                      <a:pt x="9409" y="6791"/>
                      <a:pt x="9502" y="6745"/>
                      <a:pt x="9548" y="6652"/>
                    </a:cubicBezTo>
                    <a:lnTo>
                      <a:pt x="13419" y="2782"/>
                    </a:lnTo>
                    <a:lnTo>
                      <a:pt x="13419" y="3176"/>
                    </a:lnTo>
                    <a:cubicBezTo>
                      <a:pt x="13419" y="3361"/>
                      <a:pt x="13604" y="3570"/>
                      <a:pt x="13813" y="3570"/>
                    </a:cubicBezTo>
                    <a:cubicBezTo>
                      <a:pt x="14091" y="3570"/>
                      <a:pt x="14299" y="3361"/>
                      <a:pt x="14299" y="3176"/>
                    </a:cubicBezTo>
                    <a:lnTo>
                      <a:pt x="14299" y="1832"/>
                    </a:lnTo>
                    <a:cubicBezTo>
                      <a:pt x="14299" y="1530"/>
                      <a:pt x="14091" y="1345"/>
                      <a:pt x="13813" y="1345"/>
                    </a:cubicBezTo>
                    <a:lnTo>
                      <a:pt x="12445" y="1345"/>
                    </a:lnTo>
                    <a:cubicBezTo>
                      <a:pt x="12260" y="1345"/>
                      <a:pt x="12074" y="1530"/>
                      <a:pt x="12074" y="1832"/>
                    </a:cubicBezTo>
                    <a:cubicBezTo>
                      <a:pt x="12074" y="2017"/>
                      <a:pt x="12260" y="2202"/>
                      <a:pt x="12445" y="2202"/>
                    </a:cubicBezTo>
                    <a:lnTo>
                      <a:pt x="12839" y="2202"/>
                    </a:lnTo>
                    <a:lnTo>
                      <a:pt x="9270" y="5795"/>
                    </a:lnTo>
                    <a:lnTo>
                      <a:pt x="7439" y="3941"/>
                    </a:lnTo>
                    <a:lnTo>
                      <a:pt x="7439" y="3848"/>
                    </a:lnTo>
                    <a:lnTo>
                      <a:pt x="7439" y="3570"/>
                    </a:lnTo>
                    <a:cubicBezTo>
                      <a:pt x="7439" y="1623"/>
                      <a:pt x="5794" y="1"/>
                      <a:pt x="3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8" name="Google Shape;258;p15"/>
            <p:cNvGrpSpPr/>
            <p:nvPr/>
          </p:nvGrpSpPr>
          <p:grpSpPr>
            <a:xfrm>
              <a:off x="8270655" y="2947115"/>
              <a:ext cx="92924" cy="91246"/>
              <a:chOff x="9139730" y="2616652"/>
              <a:chExt cx="92924" cy="91246"/>
            </a:xfrm>
          </p:grpSpPr>
          <p:sp>
            <p:nvSpPr>
              <p:cNvPr id="259" name="Google Shape;259;p15"/>
              <p:cNvSpPr/>
              <p:nvPr/>
            </p:nvSpPr>
            <p:spPr>
              <a:xfrm rot="-852424">
                <a:off x="9147713" y="2624954"/>
                <a:ext cx="76958" cy="74642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2159" extrusionOk="0">
                    <a:moveTo>
                      <a:pt x="2148" y="1"/>
                    </a:moveTo>
                    <a:lnTo>
                      <a:pt x="0" y="2083"/>
                    </a:lnTo>
                    <a:lnTo>
                      <a:pt x="76" y="2159"/>
                    </a:lnTo>
                    <a:lnTo>
                      <a:pt x="2225" y="83"/>
                    </a:lnTo>
                    <a:lnTo>
                      <a:pt x="21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 rot="-852424">
                <a:off x="9179147" y="2644806"/>
                <a:ext cx="47537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32" extrusionOk="0">
                    <a:moveTo>
                      <a:pt x="1298" y="0"/>
                    </a:moveTo>
                    <a:cubicBezTo>
                      <a:pt x="875" y="428"/>
                      <a:pt x="438" y="852"/>
                      <a:pt x="0" y="1255"/>
                    </a:cubicBezTo>
                    <a:lnTo>
                      <a:pt x="73" y="1331"/>
                    </a:lnTo>
                    <a:cubicBezTo>
                      <a:pt x="514" y="928"/>
                      <a:pt x="952" y="506"/>
                      <a:pt x="1375" y="73"/>
                    </a:cubicBezTo>
                    <a:lnTo>
                      <a:pt x="12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261" name="Google Shape;261;p15"/>
            <p:cNvCxnSpPr>
              <a:stCxn id="149" idx="0"/>
              <a:endCxn id="161" idx="1"/>
            </p:cNvCxnSpPr>
            <p:nvPr/>
          </p:nvCxnSpPr>
          <p:spPr>
            <a:xfrm rot="-5400000">
              <a:off x="6387022" y="531489"/>
              <a:ext cx="345000" cy="618000"/>
            </a:xfrm>
            <a:prstGeom prst="curvedConnector3">
              <a:avLst>
                <a:gd name="adj1" fmla="val 109562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15"/>
            <p:cNvCxnSpPr>
              <a:stCxn id="161" idx="7"/>
              <a:endCxn id="162" idx="0"/>
            </p:cNvCxnSpPr>
            <p:nvPr/>
          </p:nvCxnSpPr>
          <p:spPr>
            <a:xfrm rot="-5400000" flipH="1">
              <a:off x="7417183" y="531352"/>
              <a:ext cx="345000" cy="618000"/>
            </a:xfrm>
            <a:prstGeom prst="curvedConnector3">
              <a:avLst>
                <a:gd name="adj1" fmla="val -13609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title"/>
          </p:nvPr>
        </p:nvSpPr>
        <p:spPr>
          <a:xfrm>
            <a:off x="1522641" y="715581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3200" dirty="0"/>
              <a:t>SUBDIRECCIÓN DE EVALUACIÓN DE LICENCIAS AMBIENTALES</a:t>
            </a:r>
            <a:endParaRPr sz="3200" dirty="0"/>
          </a:p>
        </p:txBody>
      </p:sp>
      <p:graphicFrame>
        <p:nvGraphicFramePr>
          <p:cNvPr id="638" name="Google Shape;638;p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454566"/>
              </p:ext>
            </p:extLst>
          </p:nvPr>
        </p:nvGraphicFramePr>
        <p:xfrm>
          <a:off x="669701" y="1474212"/>
          <a:ext cx="9082540" cy="5150970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14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3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Indicador- PRODUCTO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590"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Solicitudes de evaluación a licencias ambientales (nuevas y modificaciones) resueltas dentro de los tiempos establecidos en la normatividad vigente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91C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Minería</a:t>
                      </a:r>
                      <a:endParaRPr sz="14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72913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Número de Licencias ambientales evaluadas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84967"/>
                  </a:ext>
                </a:extLst>
              </a:tr>
              <a:tr h="7547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cambios menores no reglados resueltos oportunamente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63A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Valoración y Manejo de Impactos</a:t>
                      </a:r>
                      <a:endParaRPr sz="14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95 %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78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Solicitudes de evaluación a licencias ambientales (nuevas y modificaciones) resueltas dentro de los tiempos establecidos en la normatividad vigente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B68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Evaluación de Licencias Ambientales</a:t>
                      </a:r>
                      <a:endParaRPr sz="14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9" name="Google Shape;649;p24"/>
          <p:cNvSpPr txBox="1"/>
          <p:nvPr/>
        </p:nvSpPr>
        <p:spPr>
          <a:xfrm>
            <a:off x="8542302" y="5570417"/>
            <a:ext cx="821400" cy="39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CF7F8CB0-1CF1-4EBD-AF98-22FE0F7B09D7}"/>
              </a:ext>
            </a:extLst>
          </p:cNvPr>
          <p:cNvSpPr txBox="1"/>
          <p:nvPr/>
        </p:nvSpPr>
        <p:spPr>
          <a:xfrm>
            <a:off x="5516079" y="2464410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349;p17">
            <a:extLst>
              <a:ext uri="{FF2B5EF4-FFF2-40B4-BE49-F238E27FC236}">
                <a16:creationId xmlns:a16="http://schemas.microsoft.com/office/drawing/2014/main" id="{96907F3D-B43A-4442-A08D-DBCBC890F62C}"/>
              </a:ext>
            </a:extLst>
          </p:cNvPr>
          <p:cNvSpPr txBox="1"/>
          <p:nvPr/>
        </p:nvSpPr>
        <p:spPr>
          <a:xfrm>
            <a:off x="7007074" y="2464409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" name="Google Shape;349;p17">
            <a:extLst>
              <a:ext uri="{FF2B5EF4-FFF2-40B4-BE49-F238E27FC236}">
                <a16:creationId xmlns:a16="http://schemas.microsoft.com/office/drawing/2014/main" id="{CC969C4C-0C7C-45FD-9AEC-D01216E0F3EA}"/>
              </a:ext>
            </a:extLst>
          </p:cNvPr>
          <p:cNvSpPr txBox="1"/>
          <p:nvPr/>
        </p:nvSpPr>
        <p:spPr>
          <a:xfrm>
            <a:off x="5421486" y="3512751"/>
            <a:ext cx="1067941" cy="436613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18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9;p17">
            <a:extLst>
              <a:ext uri="{FF2B5EF4-FFF2-40B4-BE49-F238E27FC236}">
                <a16:creationId xmlns:a16="http://schemas.microsoft.com/office/drawing/2014/main" id="{42EB135B-5903-40E9-A711-180482858891}"/>
              </a:ext>
            </a:extLst>
          </p:cNvPr>
          <p:cNvSpPr txBox="1"/>
          <p:nvPr/>
        </p:nvSpPr>
        <p:spPr>
          <a:xfrm>
            <a:off x="6901918" y="3495139"/>
            <a:ext cx="1067941" cy="436613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E7B7FEB2-3E1F-42FB-95F0-F7865F028B4D}"/>
              </a:ext>
            </a:extLst>
          </p:cNvPr>
          <p:cNvSpPr txBox="1"/>
          <p:nvPr/>
        </p:nvSpPr>
        <p:spPr>
          <a:xfrm>
            <a:off x="5578925" y="4583999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349;p17">
            <a:extLst>
              <a:ext uri="{FF2B5EF4-FFF2-40B4-BE49-F238E27FC236}">
                <a16:creationId xmlns:a16="http://schemas.microsoft.com/office/drawing/2014/main" id="{2A0FE901-391C-4713-96BC-CE39748874CF}"/>
              </a:ext>
            </a:extLst>
          </p:cNvPr>
          <p:cNvSpPr txBox="1"/>
          <p:nvPr/>
        </p:nvSpPr>
        <p:spPr>
          <a:xfrm>
            <a:off x="5521006" y="5569082"/>
            <a:ext cx="1067941" cy="436613"/>
          </a:xfrm>
          <a:prstGeom prst="rect">
            <a:avLst/>
          </a:prstGeom>
          <a:solidFill>
            <a:srgbClr val="A3B68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88%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9" name="Google Shape;349;p17">
            <a:extLst>
              <a:ext uri="{FF2B5EF4-FFF2-40B4-BE49-F238E27FC236}">
                <a16:creationId xmlns:a16="http://schemas.microsoft.com/office/drawing/2014/main" id="{5227A26F-18D5-4AC2-B02A-64F4AAE16DB6}"/>
              </a:ext>
            </a:extLst>
          </p:cNvPr>
          <p:cNvSpPr txBox="1"/>
          <p:nvPr/>
        </p:nvSpPr>
        <p:spPr>
          <a:xfrm>
            <a:off x="8475760" y="5562607"/>
            <a:ext cx="1067941" cy="436613"/>
          </a:xfrm>
          <a:prstGeom prst="rect">
            <a:avLst/>
          </a:prstGeom>
          <a:solidFill>
            <a:srgbClr val="A3B68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DBCE275F-C72D-4D36-9126-A9E60B33646E}"/>
              </a:ext>
            </a:extLst>
          </p:cNvPr>
          <p:cNvSpPr txBox="1"/>
          <p:nvPr/>
        </p:nvSpPr>
        <p:spPr>
          <a:xfrm>
            <a:off x="7193576" y="4574100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8;p17">
            <a:extLst>
              <a:ext uri="{FF2B5EF4-FFF2-40B4-BE49-F238E27FC236}">
                <a16:creationId xmlns:a16="http://schemas.microsoft.com/office/drawing/2014/main" id="{71B3A0A3-C46E-477B-A6DC-E4D30047D873}"/>
              </a:ext>
            </a:extLst>
          </p:cNvPr>
          <p:cNvSpPr txBox="1"/>
          <p:nvPr/>
        </p:nvSpPr>
        <p:spPr>
          <a:xfrm>
            <a:off x="8534966" y="4545682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9;p17">
            <a:extLst>
              <a:ext uri="{FF2B5EF4-FFF2-40B4-BE49-F238E27FC236}">
                <a16:creationId xmlns:a16="http://schemas.microsoft.com/office/drawing/2014/main" id="{0D55CF7B-783B-42DC-BD38-816DBF655A0D}"/>
              </a:ext>
            </a:extLst>
          </p:cNvPr>
          <p:cNvSpPr txBox="1"/>
          <p:nvPr/>
        </p:nvSpPr>
        <p:spPr>
          <a:xfrm>
            <a:off x="8538664" y="2464408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325EFC12-D8FF-4563-B9FB-8AB7381F0AA5}"/>
              </a:ext>
            </a:extLst>
          </p:cNvPr>
          <p:cNvSpPr txBox="1"/>
          <p:nvPr/>
        </p:nvSpPr>
        <p:spPr>
          <a:xfrm>
            <a:off x="8406702" y="3477193"/>
            <a:ext cx="1067941" cy="436613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349;p17">
            <a:extLst>
              <a:ext uri="{FF2B5EF4-FFF2-40B4-BE49-F238E27FC236}">
                <a16:creationId xmlns:a16="http://schemas.microsoft.com/office/drawing/2014/main" id="{BD5DF458-AF21-404A-97AD-FE97610F0AFA}"/>
              </a:ext>
            </a:extLst>
          </p:cNvPr>
          <p:cNvSpPr txBox="1"/>
          <p:nvPr/>
        </p:nvSpPr>
        <p:spPr>
          <a:xfrm>
            <a:off x="6916554" y="5562607"/>
            <a:ext cx="1067941" cy="436613"/>
          </a:xfrm>
          <a:prstGeom prst="rect">
            <a:avLst/>
          </a:prstGeom>
          <a:solidFill>
            <a:srgbClr val="A3B68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88%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131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title"/>
          </p:nvPr>
        </p:nvSpPr>
        <p:spPr>
          <a:xfrm>
            <a:off x="1104900" y="705112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3200" dirty="0"/>
              <a:t>OFICINA DE CONTROL INTERNO</a:t>
            </a:r>
            <a:endParaRPr sz="3200" dirty="0"/>
          </a:p>
        </p:txBody>
      </p:sp>
      <p:graphicFrame>
        <p:nvGraphicFramePr>
          <p:cNvPr id="638" name="Google Shape;638;p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912453"/>
              </p:ext>
            </p:extLst>
          </p:nvPr>
        </p:nvGraphicFramePr>
        <p:xfrm>
          <a:off x="669703" y="1487822"/>
          <a:ext cx="9282751" cy="4486469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19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7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4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Indicador- PRODUCTO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66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efectividad de las acciones de mejoramiento definidas por la entidad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Oficina de control interno</a:t>
                      </a:r>
                      <a:endParaRPr sz="14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93%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6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avance de las estrategias definidas en el Plan de Trabajo del contexto Interno y Externo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Oficina de control interno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1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Resultado de la evaluación del Sistema de Control Interno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Oficina de control interno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9" name="Google Shape;649;p24"/>
          <p:cNvSpPr txBox="1"/>
          <p:nvPr/>
        </p:nvSpPr>
        <p:spPr>
          <a:xfrm>
            <a:off x="8546000" y="5672090"/>
            <a:ext cx="821400" cy="39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CF7F8CB0-1CF1-4EBD-AF98-22FE0F7B09D7}"/>
              </a:ext>
            </a:extLst>
          </p:cNvPr>
          <p:cNvSpPr txBox="1"/>
          <p:nvPr/>
        </p:nvSpPr>
        <p:spPr>
          <a:xfrm>
            <a:off x="5651682" y="2917473"/>
            <a:ext cx="1117987" cy="365619"/>
          </a:xfrm>
          <a:prstGeom prst="rect">
            <a:avLst/>
          </a:prstGeom>
          <a:solidFill>
            <a:srgbClr val="C2EA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349;p17">
            <a:extLst>
              <a:ext uri="{FF2B5EF4-FFF2-40B4-BE49-F238E27FC236}">
                <a16:creationId xmlns:a16="http://schemas.microsoft.com/office/drawing/2014/main" id="{96907F3D-B43A-4442-A08D-DBCBC890F62C}"/>
              </a:ext>
            </a:extLst>
          </p:cNvPr>
          <p:cNvSpPr txBox="1"/>
          <p:nvPr/>
        </p:nvSpPr>
        <p:spPr>
          <a:xfrm>
            <a:off x="7142677" y="2917472"/>
            <a:ext cx="1117987" cy="365619"/>
          </a:xfrm>
          <a:prstGeom prst="rect">
            <a:avLst/>
          </a:prstGeom>
          <a:solidFill>
            <a:srgbClr val="C2EA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" name="Google Shape;349;p17">
            <a:extLst>
              <a:ext uri="{FF2B5EF4-FFF2-40B4-BE49-F238E27FC236}">
                <a16:creationId xmlns:a16="http://schemas.microsoft.com/office/drawing/2014/main" id="{CC969C4C-0C7C-45FD-9AEC-D01216E0F3EA}"/>
              </a:ext>
            </a:extLst>
          </p:cNvPr>
          <p:cNvSpPr txBox="1"/>
          <p:nvPr/>
        </p:nvSpPr>
        <p:spPr>
          <a:xfrm>
            <a:off x="5557089" y="3965811"/>
            <a:ext cx="1117987" cy="571672"/>
          </a:xfrm>
          <a:prstGeom prst="rect">
            <a:avLst/>
          </a:prstGeom>
          <a:solidFill>
            <a:srgbClr val="48C96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9;p17">
            <a:extLst>
              <a:ext uri="{FF2B5EF4-FFF2-40B4-BE49-F238E27FC236}">
                <a16:creationId xmlns:a16="http://schemas.microsoft.com/office/drawing/2014/main" id="{42EB135B-5903-40E9-A711-180482858891}"/>
              </a:ext>
            </a:extLst>
          </p:cNvPr>
          <p:cNvSpPr txBox="1"/>
          <p:nvPr/>
        </p:nvSpPr>
        <p:spPr>
          <a:xfrm>
            <a:off x="7037521" y="3948199"/>
            <a:ext cx="1117987" cy="571672"/>
          </a:xfrm>
          <a:prstGeom prst="rect">
            <a:avLst/>
          </a:prstGeom>
          <a:solidFill>
            <a:srgbClr val="48C96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E7B7FEB2-3E1F-42FB-95F0-F7865F028B4D}"/>
              </a:ext>
            </a:extLst>
          </p:cNvPr>
          <p:cNvSpPr txBox="1"/>
          <p:nvPr/>
        </p:nvSpPr>
        <p:spPr>
          <a:xfrm>
            <a:off x="5718223" y="5138732"/>
            <a:ext cx="983712" cy="571672"/>
          </a:xfrm>
          <a:prstGeom prst="rect">
            <a:avLst/>
          </a:prstGeom>
          <a:solidFill>
            <a:srgbClr val="29AEC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DBCE275F-C72D-4D36-9126-A9E60B33646E}"/>
              </a:ext>
            </a:extLst>
          </p:cNvPr>
          <p:cNvSpPr txBox="1"/>
          <p:nvPr/>
        </p:nvSpPr>
        <p:spPr>
          <a:xfrm>
            <a:off x="7332874" y="5128833"/>
            <a:ext cx="983712" cy="571672"/>
          </a:xfrm>
          <a:prstGeom prst="rect">
            <a:avLst/>
          </a:prstGeom>
          <a:solidFill>
            <a:srgbClr val="29AEC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8;p17">
            <a:extLst>
              <a:ext uri="{FF2B5EF4-FFF2-40B4-BE49-F238E27FC236}">
                <a16:creationId xmlns:a16="http://schemas.microsoft.com/office/drawing/2014/main" id="{71B3A0A3-C46E-477B-A6DC-E4D30047D873}"/>
              </a:ext>
            </a:extLst>
          </p:cNvPr>
          <p:cNvSpPr txBox="1"/>
          <p:nvPr/>
        </p:nvSpPr>
        <p:spPr>
          <a:xfrm>
            <a:off x="8674264" y="5100415"/>
            <a:ext cx="983712" cy="571672"/>
          </a:xfrm>
          <a:prstGeom prst="rect">
            <a:avLst/>
          </a:prstGeom>
          <a:solidFill>
            <a:srgbClr val="29AEC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9;p17">
            <a:extLst>
              <a:ext uri="{FF2B5EF4-FFF2-40B4-BE49-F238E27FC236}">
                <a16:creationId xmlns:a16="http://schemas.microsoft.com/office/drawing/2014/main" id="{0D55CF7B-783B-42DC-BD38-816DBF655A0D}"/>
              </a:ext>
            </a:extLst>
          </p:cNvPr>
          <p:cNvSpPr txBox="1"/>
          <p:nvPr/>
        </p:nvSpPr>
        <p:spPr>
          <a:xfrm>
            <a:off x="8674267" y="2917471"/>
            <a:ext cx="1117987" cy="365619"/>
          </a:xfrm>
          <a:prstGeom prst="rect">
            <a:avLst/>
          </a:prstGeom>
          <a:solidFill>
            <a:srgbClr val="C2EA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325EFC12-D8FF-4563-B9FB-8AB7381F0AA5}"/>
              </a:ext>
            </a:extLst>
          </p:cNvPr>
          <p:cNvSpPr txBox="1"/>
          <p:nvPr/>
        </p:nvSpPr>
        <p:spPr>
          <a:xfrm>
            <a:off x="8542305" y="3930253"/>
            <a:ext cx="1117987" cy="571672"/>
          </a:xfrm>
          <a:prstGeom prst="rect">
            <a:avLst/>
          </a:prstGeom>
          <a:solidFill>
            <a:srgbClr val="48C96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18%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8678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966120" y="1046162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OFICINA DE TECNOLOGIAS DE LA INFORMACIÓN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431799"/>
              </p:ext>
            </p:extLst>
          </p:nvPr>
        </p:nvGraphicFramePr>
        <p:xfrm>
          <a:off x="794659" y="1568676"/>
          <a:ext cx="8752301" cy="4346918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39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376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177392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133033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  <a:endParaRPr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78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 Porcentaje de servicios geográficos con un tiempo de respuesta óptimo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Geoespaciales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9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licencias tecnológicas asignadas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Infraestructura OTI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 Uso de los sistemas de información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E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Sistemas de Información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77787"/>
                  </a:ext>
                </a:extLst>
              </a:tr>
            </a:tbl>
          </a:graphicData>
        </a:graphic>
      </p:graphicFrame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9DD02293-24B1-4A3D-800F-EE53B0608E7A}"/>
              </a:ext>
            </a:extLst>
          </p:cNvPr>
          <p:cNvSpPr txBox="1"/>
          <p:nvPr/>
        </p:nvSpPr>
        <p:spPr>
          <a:xfrm>
            <a:off x="5928459" y="3500576"/>
            <a:ext cx="1067941" cy="279241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55;p17">
            <a:extLst>
              <a:ext uri="{FF2B5EF4-FFF2-40B4-BE49-F238E27FC236}">
                <a16:creationId xmlns:a16="http://schemas.microsoft.com/office/drawing/2014/main" id="{968849D1-5C88-43B4-8E67-3F984CF8FAB3}"/>
              </a:ext>
            </a:extLst>
          </p:cNvPr>
          <p:cNvSpPr/>
          <p:nvPr/>
        </p:nvSpPr>
        <p:spPr>
          <a:xfrm rot="5400000">
            <a:off x="6373429" y="2787727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352;p17">
            <a:extLst>
              <a:ext uri="{FF2B5EF4-FFF2-40B4-BE49-F238E27FC236}">
                <a16:creationId xmlns:a16="http://schemas.microsoft.com/office/drawing/2014/main" id="{FE627D9F-B1A1-49EA-88DE-106C63330378}"/>
              </a:ext>
            </a:extLst>
          </p:cNvPr>
          <p:cNvSpPr/>
          <p:nvPr/>
        </p:nvSpPr>
        <p:spPr>
          <a:xfrm rot="5400000">
            <a:off x="6335567" y="2847845"/>
            <a:ext cx="174160" cy="95155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0" name="Google Shape;348;p17">
            <a:extLst>
              <a:ext uri="{FF2B5EF4-FFF2-40B4-BE49-F238E27FC236}">
                <a16:creationId xmlns:a16="http://schemas.microsoft.com/office/drawing/2014/main" id="{4A43A5A0-7004-46ED-877C-743E856C82CE}"/>
              </a:ext>
            </a:extLst>
          </p:cNvPr>
          <p:cNvSpPr txBox="1"/>
          <p:nvPr/>
        </p:nvSpPr>
        <p:spPr>
          <a:xfrm>
            <a:off x="6035040" y="4274936"/>
            <a:ext cx="871491" cy="343244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" name="Google Shape;348;p17">
            <a:extLst>
              <a:ext uri="{FF2B5EF4-FFF2-40B4-BE49-F238E27FC236}">
                <a16:creationId xmlns:a16="http://schemas.microsoft.com/office/drawing/2014/main" id="{D0A0ED5F-F078-462F-B7D4-87CCDC1742C9}"/>
              </a:ext>
            </a:extLst>
          </p:cNvPr>
          <p:cNvSpPr txBox="1"/>
          <p:nvPr/>
        </p:nvSpPr>
        <p:spPr>
          <a:xfrm>
            <a:off x="6035040" y="5262003"/>
            <a:ext cx="871491" cy="379385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92%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4ECF90CE-BEAB-49CB-BDAC-92E2AE853D8C}"/>
              </a:ext>
            </a:extLst>
          </p:cNvPr>
          <p:cNvSpPr txBox="1"/>
          <p:nvPr/>
        </p:nvSpPr>
        <p:spPr>
          <a:xfrm>
            <a:off x="7131737" y="3507713"/>
            <a:ext cx="1146457" cy="248838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9" name="Google Shape;348;p17">
            <a:extLst>
              <a:ext uri="{FF2B5EF4-FFF2-40B4-BE49-F238E27FC236}">
                <a16:creationId xmlns:a16="http://schemas.microsoft.com/office/drawing/2014/main" id="{F99F61D0-2293-41DA-8707-6A120F7252BE}"/>
              </a:ext>
            </a:extLst>
          </p:cNvPr>
          <p:cNvSpPr txBox="1"/>
          <p:nvPr/>
        </p:nvSpPr>
        <p:spPr>
          <a:xfrm>
            <a:off x="7280894" y="5250069"/>
            <a:ext cx="996499" cy="417080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88,5%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55;p17">
            <a:extLst>
              <a:ext uri="{FF2B5EF4-FFF2-40B4-BE49-F238E27FC236}">
                <a16:creationId xmlns:a16="http://schemas.microsoft.com/office/drawing/2014/main" id="{F2C58FBE-1CC6-4443-83B1-DED20B116506}"/>
              </a:ext>
            </a:extLst>
          </p:cNvPr>
          <p:cNvSpPr/>
          <p:nvPr/>
        </p:nvSpPr>
        <p:spPr>
          <a:xfrm rot="5400000">
            <a:off x="7577495" y="2781121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5" name="Google Shape;352;p17">
            <a:extLst>
              <a:ext uri="{FF2B5EF4-FFF2-40B4-BE49-F238E27FC236}">
                <a16:creationId xmlns:a16="http://schemas.microsoft.com/office/drawing/2014/main" id="{D8BB06E6-7EE8-4B6C-95BB-D07EAAFFA8D0}"/>
              </a:ext>
            </a:extLst>
          </p:cNvPr>
          <p:cNvSpPr/>
          <p:nvPr/>
        </p:nvSpPr>
        <p:spPr>
          <a:xfrm rot="5400000">
            <a:off x="7520428" y="2839320"/>
            <a:ext cx="174160" cy="95155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6" name="Google Shape;349;p17">
            <a:extLst>
              <a:ext uri="{FF2B5EF4-FFF2-40B4-BE49-F238E27FC236}">
                <a16:creationId xmlns:a16="http://schemas.microsoft.com/office/drawing/2014/main" id="{C3043D1D-1E5C-4F06-9901-DB2690902BE8}"/>
              </a:ext>
            </a:extLst>
          </p:cNvPr>
          <p:cNvSpPr txBox="1"/>
          <p:nvPr/>
        </p:nvSpPr>
        <p:spPr>
          <a:xfrm>
            <a:off x="8367160" y="3525067"/>
            <a:ext cx="1053219" cy="231489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4" name="Google Shape;348;p17">
            <a:extLst>
              <a:ext uri="{FF2B5EF4-FFF2-40B4-BE49-F238E27FC236}">
                <a16:creationId xmlns:a16="http://schemas.microsoft.com/office/drawing/2014/main" id="{85BEFCD8-2871-4B74-B307-65DA604C3CDD}"/>
              </a:ext>
            </a:extLst>
          </p:cNvPr>
          <p:cNvSpPr txBox="1"/>
          <p:nvPr/>
        </p:nvSpPr>
        <p:spPr>
          <a:xfrm>
            <a:off x="8476431" y="5250071"/>
            <a:ext cx="996499" cy="391317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88,5%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3" name="Google Shape;355;p17">
            <a:extLst>
              <a:ext uri="{FF2B5EF4-FFF2-40B4-BE49-F238E27FC236}">
                <a16:creationId xmlns:a16="http://schemas.microsoft.com/office/drawing/2014/main" id="{CE9824BB-5CA7-44BB-ABFD-F809FA12E899}"/>
              </a:ext>
            </a:extLst>
          </p:cNvPr>
          <p:cNvSpPr/>
          <p:nvPr/>
        </p:nvSpPr>
        <p:spPr>
          <a:xfrm rot="5400000">
            <a:off x="8822942" y="2787727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4" name="Google Shape;352;p17">
            <a:extLst>
              <a:ext uri="{FF2B5EF4-FFF2-40B4-BE49-F238E27FC236}">
                <a16:creationId xmlns:a16="http://schemas.microsoft.com/office/drawing/2014/main" id="{99C10EAD-CC6C-461C-A4FA-D3A28FE78FC7}"/>
              </a:ext>
            </a:extLst>
          </p:cNvPr>
          <p:cNvSpPr/>
          <p:nvPr/>
        </p:nvSpPr>
        <p:spPr>
          <a:xfrm rot="5400000">
            <a:off x="8814401" y="2804727"/>
            <a:ext cx="174160" cy="1037782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9" name="Google Shape;348;p17">
            <a:extLst>
              <a:ext uri="{FF2B5EF4-FFF2-40B4-BE49-F238E27FC236}">
                <a16:creationId xmlns:a16="http://schemas.microsoft.com/office/drawing/2014/main" id="{39DDF7E0-B778-45DD-BA02-19A1A68D807B}"/>
              </a:ext>
            </a:extLst>
          </p:cNvPr>
          <p:cNvSpPr txBox="1"/>
          <p:nvPr/>
        </p:nvSpPr>
        <p:spPr>
          <a:xfrm>
            <a:off x="7186064" y="4265193"/>
            <a:ext cx="871491" cy="343244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2581B0F7-94FA-43CD-85E2-54C9697C6C80}"/>
              </a:ext>
            </a:extLst>
          </p:cNvPr>
          <p:cNvSpPr txBox="1"/>
          <p:nvPr/>
        </p:nvSpPr>
        <p:spPr>
          <a:xfrm>
            <a:off x="8485772" y="4265193"/>
            <a:ext cx="871491" cy="343244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9311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661934" y="1049331"/>
            <a:ext cx="2776206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1800" dirty="0"/>
              <a:t>SUBDIRECCIÓN DE SEGUIMIENTO DE LICENCIAS AMBIENTALES</a:t>
            </a:r>
            <a:endParaRPr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94932"/>
              </p:ext>
            </p:extLst>
          </p:nvPr>
        </p:nvGraphicFramePr>
        <p:xfrm>
          <a:off x="797431" y="777403"/>
          <a:ext cx="8844543" cy="5994721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65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423">
                  <a:extLst>
                    <a:ext uri="{9D8B030D-6E8A-4147-A177-3AD203B41FA5}">
                      <a16:colId xmlns:a16="http://schemas.microsoft.com/office/drawing/2014/main" val="2868373085"/>
                    </a:ext>
                  </a:extLst>
                </a:gridCol>
                <a:gridCol w="1085663">
                  <a:extLst>
                    <a:ext uri="{9D8B030D-6E8A-4147-A177-3AD203B41FA5}">
                      <a16:colId xmlns:a16="http://schemas.microsoft.com/office/drawing/2014/main" val="168039197"/>
                    </a:ext>
                  </a:extLst>
                </a:gridCol>
              </a:tblGrid>
              <a:tr h="14885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rgbClr val="00B0F0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rgbClr val="00B0F0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Visitas técnicas de seguimiento a proyectos con licenciamiento ambiental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7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Alto Magdalena- Cauca 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224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Número de Visitas técnicas de seguimiento a proyectos con licenciamiento ambiental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CF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Caribe- Pacifico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364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5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Visitas técnicas de seguimiento a proyectos con licenciamiento ambiental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3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Medio Magdalena- Cauca- Catatumbo 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240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Conceptos técnicos de seguimiento a licencias ambientales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Medio Magdalena- Cauca- Catatumbo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283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seguimientos de licenciamiento ambiental con oralidad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B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Medio Magdalena- Cauca- Catatumbo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77787"/>
                  </a:ext>
                </a:extLst>
              </a:tr>
              <a:tr h="739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implementación de instrumentos que aplican en el proceso de seguimiento ambiental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C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Medio Magdalena- Cauca- Catatumbo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38360"/>
                  </a:ext>
                </a:extLst>
              </a:tr>
            </a:tbl>
          </a:graphicData>
        </a:graphic>
      </p:graphicFrame>
      <p:sp>
        <p:nvSpPr>
          <p:cNvPr id="23" name="Google Shape;348;p17">
            <a:extLst>
              <a:ext uri="{FF2B5EF4-FFF2-40B4-BE49-F238E27FC236}">
                <a16:creationId xmlns:a16="http://schemas.microsoft.com/office/drawing/2014/main" id="{5868D657-8932-4041-AEEE-C4F11553FC75}"/>
              </a:ext>
            </a:extLst>
          </p:cNvPr>
          <p:cNvSpPr txBox="1"/>
          <p:nvPr/>
        </p:nvSpPr>
        <p:spPr>
          <a:xfrm>
            <a:off x="6767627" y="3192125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3D65F800-9763-4708-999C-75A7DFAAC6E0}"/>
              </a:ext>
            </a:extLst>
          </p:cNvPr>
          <p:cNvSpPr txBox="1"/>
          <p:nvPr/>
        </p:nvSpPr>
        <p:spPr>
          <a:xfrm>
            <a:off x="6767628" y="2538058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761EFF59-0ADC-4970-B048-DA7AECA07C4A}"/>
              </a:ext>
            </a:extLst>
          </p:cNvPr>
          <p:cNvSpPr txBox="1"/>
          <p:nvPr/>
        </p:nvSpPr>
        <p:spPr>
          <a:xfrm>
            <a:off x="6753771" y="3846192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348;p17">
            <a:extLst>
              <a:ext uri="{FF2B5EF4-FFF2-40B4-BE49-F238E27FC236}">
                <a16:creationId xmlns:a16="http://schemas.microsoft.com/office/drawing/2014/main" id="{7B3B2411-0A3F-4798-876F-5565EF5C32C9}"/>
              </a:ext>
            </a:extLst>
          </p:cNvPr>
          <p:cNvSpPr txBox="1"/>
          <p:nvPr/>
        </p:nvSpPr>
        <p:spPr>
          <a:xfrm>
            <a:off x="6753771" y="4630467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8E29FC5A-1A17-4401-B449-DEB3B22E708B}"/>
              </a:ext>
            </a:extLst>
          </p:cNvPr>
          <p:cNvSpPr txBox="1"/>
          <p:nvPr/>
        </p:nvSpPr>
        <p:spPr>
          <a:xfrm>
            <a:off x="6767627" y="5437244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" name="Google Shape;348;p17">
            <a:extLst>
              <a:ext uri="{FF2B5EF4-FFF2-40B4-BE49-F238E27FC236}">
                <a16:creationId xmlns:a16="http://schemas.microsoft.com/office/drawing/2014/main" id="{DAAA3829-D47D-430A-A7FB-92D45E1863E0}"/>
              </a:ext>
            </a:extLst>
          </p:cNvPr>
          <p:cNvSpPr txBox="1"/>
          <p:nvPr/>
        </p:nvSpPr>
        <p:spPr>
          <a:xfrm>
            <a:off x="7759946" y="3192125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" name="Google Shape;348;p17">
            <a:extLst>
              <a:ext uri="{FF2B5EF4-FFF2-40B4-BE49-F238E27FC236}">
                <a16:creationId xmlns:a16="http://schemas.microsoft.com/office/drawing/2014/main" id="{B700B439-C48F-4D47-A626-BB064A16CA9A}"/>
              </a:ext>
            </a:extLst>
          </p:cNvPr>
          <p:cNvSpPr txBox="1"/>
          <p:nvPr/>
        </p:nvSpPr>
        <p:spPr>
          <a:xfrm>
            <a:off x="7759951" y="2538058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" name="Google Shape;348;p17">
            <a:extLst>
              <a:ext uri="{FF2B5EF4-FFF2-40B4-BE49-F238E27FC236}">
                <a16:creationId xmlns:a16="http://schemas.microsoft.com/office/drawing/2014/main" id="{147A08F0-D913-495B-A35A-2EA8CB4184C9}"/>
              </a:ext>
            </a:extLst>
          </p:cNvPr>
          <p:cNvSpPr txBox="1"/>
          <p:nvPr/>
        </p:nvSpPr>
        <p:spPr>
          <a:xfrm>
            <a:off x="7759947" y="3821170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39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48;p17">
            <a:extLst>
              <a:ext uri="{FF2B5EF4-FFF2-40B4-BE49-F238E27FC236}">
                <a16:creationId xmlns:a16="http://schemas.microsoft.com/office/drawing/2014/main" id="{D43E107D-98DB-4532-AB5C-DC55525A5AED}"/>
              </a:ext>
            </a:extLst>
          </p:cNvPr>
          <p:cNvSpPr txBox="1"/>
          <p:nvPr/>
        </p:nvSpPr>
        <p:spPr>
          <a:xfrm>
            <a:off x="7746093" y="4602925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348;p17">
            <a:extLst>
              <a:ext uri="{FF2B5EF4-FFF2-40B4-BE49-F238E27FC236}">
                <a16:creationId xmlns:a16="http://schemas.microsoft.com/office/drawing/2014/main" id="{5CED385B-D820-471A-8C1E-8F6CB449156C}"/>
              </a:ext>
            </a:extLst>
          </p:cNvPr>
          <p:cNvSpPr txBox="1"/>
          <p:nvPr/>
        </p:nvSpPr>
        <p:spPr>
          <a:xfrm>
            <a:off x="7620344" y="5437243"/>
            <a:ext cx="856829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" name="Google Shape;348;p17">
            <a:extLst>
              <a:ext uri="{FF2B5EF4-FFF2-40B4-BE49-F238E27FC236}">
                <a16:creationId xmlns:a16="http://schemas.microsoft.com/office/drawing/2014/main" id="{0FC6B91F-2FD6-4F2C-B48F-CE92418A2A24}"/>
              </a:ext>
            </a:extLst>
          </p:cNvPr>
          <p:cNvSpPr txBox="1"/>
          <p:nvPr/>
        </p:nvSpPr>
        <p:spPr>
          <a:xfrm>
            <a:off x="8752264" y="3205962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" name="Google Shape;348;p17">
            <a:extLst>
              <a:ext uri="{FF2B5EF4-FFF2-40B4-BE49-F238E27FC236}">
                <a16:creationId xmlns:a16="http://schemas.microsoft.com/office/drawing/2014/main" id="{E5D55270-C6FC-4D65-A702-346A4E6BC014}"/>
              </a:ext>
            </a:extLst>
          </p:cNvPr>
          <p:cNvSpPr txBox="1"/>
          <p:nvPr/>
        </p:nvSpPr>
        <p:spPr>
          <a:xfrm>
            <a:off x="8752266" y="2551723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1D5B95B0-6053-49DE-8983-EB25BB9A0733}"/>
              </a:ext>
            </a:extLst>
          </p:cNvPr>
          <p:cNvSpPr txBox="1"/>
          <p:nvPr/>
        </p:nvSpPr>
        <p:spPr>
          <a:xfrm>
            <a:off x="8723829" y="3798285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64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" name="Google Shape;348;p17">
            <a:extLst>
              <a:ext uri="{FF2B5EF4-FFF2-40B4-BE49-F238E27FC236}">
                <a16:creationId xmlns:a16="http://schemas.microsoft.com/office/drawing/2014/main" id="{2222B21F-6FD6-4D61-80CD-AA67C3E06788}"/>
              </a:ext>
            </a:extLst>
          </p:cNvPr>
          <p:cNvSpPr txBox="1"/>
          <p:nvPr/>
        </p:nvSpPr>
        <p:spPr>
          <a:xfrm>
            <a:off x="8738409" y="4603785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1" name="Google Shape;348;p17">
            <a:extLst>
              <a:ext uri="{FF2B5EF4-FFF2-40B4-BE49-F238E27FC236}">
                <a16:creationId xmlns:a16="http://schemas.microsoft.com/office/drawing/2014/main" id="{1BAC89AC-A52D-42E6-923D-3BF512F315B8}"/>
              </a:ext>
            </a:extLst>
          </p:cNvPr>
          <p:cNvSpPr txBox="1"/>
          <p:nvPr/>
        </p:nvSpPr>
        <p:spPr>
          <a:xfrm>
            <a:off x="8723829" y="5437505"/>
            <a:ext cx="856829" cy="379120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14279DEC-FF5B-4400-B510-34E3D06830C2}"/>
              </a:ext>
            </a:extLst>
          </p:cNvPr>
          <p:cNvSpPr txBox="1"/>
          <p:nvPr/>
        </p:nvSpPr>
        <p:spPr>
          <a:xfrm>
            <a:off x="8723831" y="6077951"/>
            <a:ext cx="717223" cy="37938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82409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35830" y="1306185"/>
            <a:ext cx="3554112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1600" dirty="0"/>
              <a:t>SUBDIRECCIÓN DE SEGUIMIENTO DE LICENCIAS AMBIENTALES</a:t>
            </a:r>
            <a:endParaRPr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85705"/>
              </p:ext>
            </p:extLst>
          </p:nvPr>
        </p:nvGraphicFramePr>
        <p:xfrm>
          <a:off x="797431" y="934873"/>
          <a:ext cx="8844543" cy="5476296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65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423">
                  <a:extLst>
                    <a:ext uri="{9D8B030D-6E8A-4147-A177-3AD203B41FA5}">
                      <a16:colId xmlns:a16="http://schemas.microsoft.com/office/drawing/2014/main" val="2868373085"/>
                    </a:ext>
                  </a:extLst>
                </a:gridCol>
                <a:gridCol w="1085663">
                  <a:extLst>
                    <a:ext uri="{9D8B030D-6E8A-4147-A177-3AD203B41FA5}">
                      <a16:colId xmlns:a16="http://schemas.microsoft.com/office/drawing/2014/main" val="168039197"/>
                    </a:ext>
                  </a:extLst>
                </a:gridCol>
              </a:tblGrid>
              <a:tr h="14885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rgbClr val="00B0F0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dirty="0">
                          <a:solidFill>
                            <a:srgbClr val="00B0F0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Conceptos técnicos de seguimiento a licencias ambientales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7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Sur Orinoquia 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207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seguimientos de licenciamiento ambiental con oralidad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C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Sur Orinoquia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5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implementación de instrumentos que aplican en el proceso de seguimiento ambiental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3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Sur Orinoquia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Conceptos técnicos de seguimiento a licencias ambientales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Norte Orinoquia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242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seguimientos de licenciamiento ambiental con oralidad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B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Norte Orinoquia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77787"/>
                  </a:ext>
                </a:extLst>
              </a:tr>
              <a:tr h="739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implementación de instrumentos que aplican en el proceso de seguimiento ambiental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C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Norte Orinoquia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38360"/>
                  </a:ext>
                </a:extLst>
              </a:tr>
            </a:tbl>
          </a:graphicData>
        </a:graphic>
      </p:graphicFrame>
      <p:sp>
        <p:nvSpPr>
          <p:cNvPr id="23" name="Google Shape;348;p17">
            <a:extLst>
              <a:ext uri="{FF2B5EF4-FFF2-40B4-BE49-F238E27FC236}">
                <a16:creationId xmlns:a16="http://schemas.microsoft.com/office/drawing/2014/main" id="{5868D657-8932-4041-AEEE-C4F11553FC75}"/>
              </a:ext>
            </a:extLst>
          </p:cNvPr>
          <p:cNvSpPr txBox="1"/>
          <p:nvPr/>
        </p:nvSpPr>
        <p:spPr>
          <a:xfrm>
            <a:off x="6726531" y="3212673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3D65F800-9763-4708-999C-75A7DFAAC6E0}"/>
              </a:ext>
            </a:extLst>
          </p:cNvPr>
          <p:cNvSpPr txBox="1"/>
          <p:nvPr/>
        </p:nvSpPr>
        <p:spPr>
          <a:xfrm>
            <a:off x="6726532" y="2558606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348;p17">
            <a:extLst>
              <a:ext uri="{FF2B5EF4-FFF2-40B4-BE49-F238E27FC236}">
                <a16:creationId xmlns:a16="http://schemas.microsoft.com/office/drawing/2014/main" id="{7B3B2411-0A3F-4798-876F-5565EF5C32C9}"/>
              </a:ext>
            </a:extLst>
          </p:cNvPr>
          <p:cNvSpPr txBox="1"/>
          <p:nvPr/>
        </p:nvSpPr>
        <p:spPr>
          <a:xfrm>
            <a:off x="6712675" y="4651015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8E29FC5A-1A17-4401-B449-DEB3B22E708B}"/>
              </a:ext>
            </a:extLst>
          </p:cNvPr>
          <p:cNvSpPr txBox="1"/>
          <p:nvPr/>
        </p:nvSpPr>
        <p:spPr>
          <a:xfrm>
            <a:off x="6726531" y="5195654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" name="Google Shape;348;p17">
            <a:extLst>
              <a:ext uri="{FF2B5EF4-FFF2-40B4-BE49-F238E27FC236}">
                <a16:creationId xmlns:a16="http://schemas.microsoft.com/office/drawing/2014/main" id="{DAAA3829-D47D-430A-A7FB-92D45E1863E0}"/>
              </a:ext>
            </a:extLst>
          </p:cNvPr>
          <p:cNvSpPr txBox="1"/>
          <p:nvPr/>
        </p:nvSpPr>
        <p:spPr>
          <a:xfrm>
            <a:off x="7718850" y="3212673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83%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" name="Google Shape;348;p17">
            <a:extLst>
              <a:ext uri="{FF2B5EF4-FFF2-40B4-BE49-F238E27FC236}">
                <a16:creationId xmlns:a16="http://schemas.microsoft.com/office/drawing/2014/main" id="{B700B439-C48F-4D47-A626-BB064A16CA9A}"/>
              </a:ext>
            </a:extLst>
          </p:cNvPr>
          <p:cNvSpPr txBox="1"/>
          <p:nvPr/>
        </p:nvSpPr>
        <p:spPr>
          <a:xfrm>
            <a:off x="7718855" y="2558606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48;p17">
            <a:extLst>
              <a:ext uri="{FF2B5EF4-FFF2-40B4-BE49-F238E27FC236}">
                <a16:creationId xmlns:a16="http://schemas.microsoft.com/office/drawing/2014/main" id="{D43E107D-98DB-4532-AB5C-DC55525A5AED}"/>
              </a:ext>
            </a:extLst>
          </p:cNvPr>
          <p:cNvSpPr txBox="1"/>
          <p:nvPr/>
        </p:nvSpPr>
        <p:spPr>
          <a:xfrm>
            <a:off x="7704997" y="4623473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348;p17">
            <a:extLst>
              <a:ext uri="{FF2B5EF4-FFF2-40B4-BE49-F238E27FC236}">
                <a16:creationId xmlns:a16="http://schemas.microsoft.com/office/drawing/2014/main" id="{5CED385B-D820-471A-8C1E-8F6CB449156C}"/>
              </a:ext>
            </a:extLst>
          </p:cNvPr>
          <p:cNvSpPr txBox="1"/>
          <p:nvPr/>
        </p:nvSpPr>
        <p:spPr>
          <a:xfrm>
            <a:off x="7579248" y="5195653"/>
            <a:ext cx="856829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" name="Google Shape;348;p17">
            <a:extLst>
              <a:ext uri="{FF2B5EF4-FFF2-40B4-BE49-F238E27FC236}">
                <a16:creationId xmlns:a16="http://schemas.microsoft.com/office/drawing/2014/main" id="{0FC6B91F-2FD6-4F2C-B48F-CE92418A2A24}"/>
              </a:ext>
            </a:extLst>
          </p:cNvPr>
          <p:cNvSpPr txBox="1"/>
          <p:nvPr/>
        </p:nvSpPr>
        <p:spPr>
          <a:xfrm>
            <a:off x="8711168" y="3226510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88%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" name="Google Shape;348;p17">
            <a:extLst>
              <a:ext uri="{FF2B5EF4-FFF2-40B4-BE49-F238E27FC236}">
                <a16:creationId xmlns:a16="http://schemas.microsoft.com/office/drawing/2014/main" id="{E5D55270-C6FC-4D65-A702-346A4E6BC014}"/>
              </a:ext>
            </a:extLst>
          </p:cNvPr>
          <p:cNvSpPr txBox="1"/>
          <p:nvPr/>
        </p:nvSpPr>
        <p:spPr>
          <a:xfrm>
            <a:off x="8711170" y="2572271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1D5B95B0-6053-49DE-8983-EB25BB9A0733}"/>
              </a:ext>
            </a:extLst>
          </p:cNvPr>
          <p:cNvSpPr txBox="1"/>
          <p:nvPr/>
        </p:nvSpPr>
        <p:spPr>
          <a:xfrm>
            <a:off x="8682733" y="3898681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64%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" name="Google Shape;348;p17">
            <a:extLst>
              <a:ext uri="{FF2B5EF4-FFF2-40B4-BE49-F238E27FC236}">
                <a16:creationId xmlns:a16="http://schemas.microsoft.com/office/drawing/2014/main" id="{2222B21F-6FD6-4D61-80CD-AA67C3E06788}"/>
              </a:ext>
            </a:extLst>
          </p:cNvPr>
          <p:cNvSpPr txBox="1"/>
          <p:nvPr/>
        </p:nvSpPr>
        <p:spPr>
          <a:xfrm>
            <a:off x="8697313" y="4624333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1" name="Google Shape;348;p17">
            <a:extLst>
              <a:ext uri="{FF2B5EF4-FFF2-40B4-BE49-F238E27FC236}">
                <a16:creationId xmlns:a16="http://schemas.microsoft.com/office/drawing/2014/main" id="{1BAC89AC-A52D-42E6-923D-3BF512F315B8}"/>
              </a:ext>
            </a:extLst>
          </p:cNvPr>
          <p:cNvSpPr txBox="1"/>
          <p:nvPr/>
        </p:nvSpPr>
        <p:spPr>
          <a:xfrm>
            <a:off x="8682733" y="5195915"/>
            <a:ext cx="856829" cy="379120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95%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14279DEC-FF5B-4400-B510-34E3D06830C2}"/>
              </a:ext>
            </a:extLst>
          </p:cNvPr>
          <p:cNvSpPr txBox="1"/>
          <p:nvPr/>
        </p:nvSpPr>
        <p:spPr>
          <a:xfrm>
            <a:off x="8711168" y="5921570"/>
            <a:ext cx="717223" cy="37938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53%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1382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438731" y="621856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>
                <a:solidFill>
                  <a:schemeClr val="tx1"/>
                </a:solidFill>
              </a:rPr>
              <a:t>SUBDIRECCIÓN DE SEGUIMIENTO DE LICENCIAS AMBIENTALES 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011358"/>
              </p:ext>
            </p:extLst>
          </p:nvPr>
        </p:nvGraphicFramePr>
        <p:xfrm>
          <a:off x="782223" y="1379927"/>
          <a:ext cx="8874954" cy="5546749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43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642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193717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953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tx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tx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  <a:endParaRPr sz="1600" dirty="0">
                        <a:solidFill>
                          <a:schemeClr val="tx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Conceptos técnicos de seguimiento documental de proyectos priorizados en la vigencia actual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Seguimiento de Agroquimicos y proycetos especiales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1584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Visitas técnicas de seguimiento a proyectos con licenciamiento ambiental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Seguimiento de Licencias Ambientales 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1210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Efectividad de la ejecución de actividades de la Inversión de no menos del 1% de las empresas con licencia ambiental.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b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Valoración y manejo de impactos</a:t>
                      </a:r>
                      <a:endParaRPr lang="es-ES"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 INICIAL 30%</a:t>
                      </a:r>
                      <a:endParaRPr sz="1600" b="1" dirty="0">
                        <a:solidFill>
                          <a:srgbClr val="FF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07935"/>
                  </a:ext>
                </a:extLst>
              </a:tr>
              <a:tr h="1295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Efectividad de la ejecución de actividades de compensación de las empresas con licencia ambiental.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b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s-ES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Valoración y manejo de impactos</a:t>
                      </a:r>
                      <a:endParaRPr lang="es-ES"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29734"/>
                  </a:ext>
                </a:extLst>
              </a:tr>
            </a:tbl>
          </a:graphicData>
        </a:graphic>
      </p:graphicFrame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9DD02293-24B1-4A3D-800F-EE53B0608E7A}"/>
              </a:ext>
            </a:extLst>
          </p:cNvPr>
          <p:cNvSpPr txBox="1"/>
          <p:nvPr/>
        </p:nvSpPr>
        <p:spPr>
          <a:xfrm>
            <a:off x="6117233" y="2686598"/>
            <a:ext cx="883673" cy="414049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63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348;p17">
            <a:extLst>
              <a:ext uri="{FF2B5EF4-FFF2-40B4-BE49-F238E27FC236}">
                <a16:creationId xmlns:a16="http://schemas.microsoft.com/office/drawing/2014/main" id="{4A43A5A0-7004-46ED-877C-743E856C82CE}"/>
              </a:ext>
            </a:extLst>
          </p:cNvPr>
          <p:cNvSpPr txBox="1"/>
          <p:nvPr/>
        </p:nvSpPr>
        <p:spPr>
          <a:xfrm>
            <a:off x="6117233" y="3713673"/>
            <a:ext cx="871491" cy="343244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4ECF90CE-BEAB-49CB-BDAC-92E2AE853D8C}"/>
              </a:ext>
            </a:extLst>
          </p:cNvPr>
          <p:cNvSpPr txBox="1"/>
          <p:nvPr/>
        </p:nvSpPr>
        <p:spPr>
          <a:xfrm>
            <a:off x="7334366" y="2693737"/>
            <a:ext cx="948641" cy="368969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221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9;p17">
            <a:extLst>
              <a:ext uri="{FF2B5EF4-FFF2-40B4-BE49-F238E27FC236}">
                <a16:creationId xmlns:a16="http://schemas.microsoft.com/office/drawing/2014/main" id="{C3043D1D-1E5C-4F06-9901-DB2690902BE8}"/>
              </a:ext>
            </a:extLst>
          </p:cNvPr>
          <p:cNvSpPr txBox="1"/>
          <p:nvPr/>
        </p:nvSpPr>
        <p:spPr>
          <a:xfrm>
            <a:off x="8555934" y="2711086"/>
            <a:ext cx="871491" cy="343244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382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8;p17">
            <a:extLst>
              <a:ext uri="{FF2B5EF4-FFF2-40B4-BE49-F238E27FC236}">
                <a16:creationId xmlns:a16="http://schemas.microsoft.com/office/drawing/2014/main" id="{39DDF7E0-B778-45DD-BA02-19A1A68D807B}"/>
              </a:ext>
            </a:extLst>
          </p:cNvPr>
          <p:cNvSpPr txBox="1"/>
          <p:nvPr/>
        </p:nvSpPr>
        <p:spPr>
          <a:xfrm>
            <a:off x="7268257" y="3703930"/>
            <a:ext cx="871491" cy="343244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183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2581B0F7-94FA-43CD-85E2-54C9697C6C80}"/>
              </a:ext>
            </a:extLst>
          </p:cNvPr>
          <p:cNvSpPr txBox="1"/>
          <p:nvPr/>
        </p:nvSpPr>
        <p:spPr>
          <a:xfrm>
            <a:off x="8567965" y="3703930"/>
            <a:ext cx="871491" cy="343244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267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" name="Google Shape;349;p17">
            <a:extLst>
              <a:ext uri="{FF2B5EF4-FFF2-40B4-BE49-F238E27FC236}">
                <a16:creationId xmlns:a16="http://schemas.microsoft.com/office/drawing/2014/main" id="{2E732BD4-6B23-62DE-F1A6-04CA2C6C37ED}"/>
              </a:ext>
            </a:extLst>
          </p:cNvPr>
          <p:cNvSpPr txBox="1"/>
          <p:nvPr/>
        </p:nvSpPr>
        <p:spPr>
          <a:xfrm>
            <a:off x="8563128" y="4850663"/>
            <a:ext cx="871491" cy="343244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10.51%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" name="Google Shape;349;p17">
            <a:extLst>
              <a:ext uri="{FF2B5EF4-FFF2-40B4-BE49-F238E27FC236}">
                <a16:creationId xmlns:a16="http://schemas.microsoft.com/office/drawing/2014/main" id="{3010CD82-EFE9-9004-1E63-180E8584BB5A}"/>
              </a:ext>
            </a:extLst>
          </p:cNvPr>
          <p:cNvSpPr txBox="1"/>
          <p:nvPr/>
        </p:nvSpPr>
        <p:spPr>
          <a:xfrm>
            <a:off x="8565845" y="6199555"/>
            <a:ext cx="871491" cy="343244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32.22%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6490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title"/>
          </p:nvPr>
        </p:nvSpPr>
        <p:spPr>
          <a:xfrm>
            <a:off x="1632884" y="502126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SUBDIRECCIÓN ADMINISTRATIVA Y FINANCIERA</a:t>
            </a:r>
            <a:endParaRPr dirty="0"/>
          </a:p>
        </p:txBody>
      </p:sp>
      <p:graphicFrame>
        <p:nvGraphicFramePr>
          <p:cNvPr id="638" name="Google Shape;638;p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224205"/>
              </p:ext>
            </p:extLst>
          </p:nvPr>
        </p:nvGraphicFramePr>
        <p:xfrm>
          <a:off x="678433" y="1301061"/>
          <a:ext cx="9184055" cy="5138519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1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4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Indicador- GESTIÓN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94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reducción del Impacto de la huella de carbono en la gestión de la ANLA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5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Gestión Administrativa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5,66%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2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Implementación Del Sistema De Gestión Documental Institucional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B7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Gestión Documental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9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recaudo efectivo por seguimiento al licenciamiento y permisos ambientales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C6B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G. Financiera y presupuestal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94%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88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satisfacción en las actividades de la propuesta de la estrategia de calidad de vida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92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Gestión Humana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93%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Google Shape;349;p17">
            <a:extLst>
              <a:ext uri="{FF2B5EF4-FFF2-40B4-BE49-F238E27FC236}">
                <a16:creationId xmlns:a16="http://schemas.microsoft.com/office/drawing/2014/main" id="{6DE46324-6D0E-4185-A5F4-E6A9F0483236}"/>
              </a:ext>
            </a:extLst>
          </p:cNvPr>
          <p:cNvSpPr txBox="1"/>
          <p:nvPr/>
        </p:nvSpPr>
        <p:spPr>
          <a:xfrm>
            <a:off x="8551615" y="2373552"/>
            <a:ext cx="1067941" cy="279241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" name="Google Shape;349;p17">
            <a:extLst>
              <a:ext uri="{FF2B5EF4-FFF2-40B4-BE49-F238E27FC236}">
                <a16:creationId xmlns:a16="http://schemas.microsoft.com/office/drawing/2014/main" id="{84871F18-7039-49B8-92D6-8A3A0BA65EE8}"/>
              </a:ext>
            </a:extLst>
          </p:cNvPr>
          <p:cNvSpPr txBox="1"/>
          <p:nvPr/>
        </p:nvSpPr>
        <p:spPr>
          <a:xfrm>
            <a:off x="8551615" y="3429042"/>
            <a:ext cx="1067941" cy="485146"/>
          </a:xfrm>
          <a:prstGeom prst="rect">
            <a:avLst/>
          </a:prstGeom>
          <a:solidFill>
            <a:srgbClr val="76B7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" name="Google Shape;349;p17">
            <a:extLst>
              <a:ext uri="{FF2B5EF4-FFF2-40B4-BE49-F238E27FC236}">
                <a16:creationId xmlns:a16="http://schemas.microsoft.com/office/drawing/2014/main" id="{CC969C4C-0C7C-45FD-9AEC-D01216E0F3EA}"/>
              </a:ext>
            </a:extLst>
          </p:cNvPr>
          <p:cNvSpPr txBox="1"/>
          <p:nvPr/>
        </p:nvSpPr>
        <p:spPr>
          <a:xfrm>
            <a:off x="5540521" y="4630849"/>
            <a:ext cx="1150134" cy="379385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10,8%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9;p17">
            <a:extLst>
              <a:ext uri="{FF2B5EF4-FFF2-40B4-BE49-F238E27FC236}">
                <a16:creationId xmlns:a16="http://schemas.microsoft.com/office/drawing/2014/main" id="{42EB135B-5903-40E9-A711-180482858891}"/>
              </a:ext>
            </a:extLst>
          </p:cNvPr>
          <p:cNvSpPr txBox="1"/>
          <p:nvPr/>
        </p:nvSpPr>
        <p:spPr>
          <a:xfrm>
            <a:off x="6932815" y="4616057"/>
            <a:ext cx="1150134" cy="379385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14%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" name="Google Shape;349;p17">
            <a:extLst>
              <a:ext uri="{FF2B5EF4-FFF2-40B4-BE49-F238E27FC236}">
                <a16:creationId xmlns:a16="http://schemas.microsoft.com/office/drawing/2014/main" id="{8AB11150-1681-4C0D-A96E-BA87117B1152}"/>
              </a:ext>
            </a:extLst>
          </p:cNvPr>
          <p:cNvSpPr txBox="1"/>
          <p:nvPr/>
        </p:nvSpPr>
        <p:spPr>
          <a:xfrm>
            <a:off x="8469419" y="4583038"/>
            <a:ext cx="1150134" cy="379385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20,2%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E7B7FEB2-3E1F-42FB-95F0-F7865F028B4D}"/>
              </a:ext>
            </a:extLst>
          </p:cNvPr>
          <p:cNvSpPr txBox="1"/>
          <p:nvPr/>
        </p:nvSpPr>
        <p:spPr>
          <a:xfrm>
            <a:off x="5640675" y="5645350"/>
            <a:ext cx="900570" cy="626482"/>
          </a:xfrm>
          <a:prstGeom prst="rect">
            <a:avLst/>
          </a:prstGeom>
          <a:solidFill>
            <a:srgbClr val="0392C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93,4%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348;p17">
            <a:extLst>
              <a:ext uri="{FF2B5EF4-FFF2-40B4-BE49-F238E27FC236}">
                <a16:creationId xmlns:a16="http://schemas.microsoft.com/office/drawing/2014/main" id="{582F2F87-5D4C-49FA-9D71-E5ABD97799F0}"/>
              </a:ext>
            </a:extLst>
          </p:cNvPr>
          <p:cNvSpPr txBox="1"/>
          <p:nvPr/>
        </p:nvSpPr>
        <p:spPr>
          <a:xfrm>
            <a:off x="7032967" y="5645350"/>
            <a:ext cx="900570" cy="626482"/>
          </a:xfrm>
          <a:prstGeom prst="rect">
            <a:avLst/>
          </a:prstGeom>
          <a:solidFill>
            <a:srgbClr val="0392C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94%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348;p17">
            <a:extLst>
              <a:ext uri="{FF2B5EF4-FFF2-40B4-BE49-F238E27FC236}">
                <a16:creationId xmlns:a16="http://schemas.microsoft.com/office/drawing/2014/main" id="{F6CF12C7-2587-4439-9AD9-12999C747B34}"/>
              </a:ext>
            </a:extLst>
          </p:cNvPr>
          <p:cNvSpPr txBox="1"/>
          <p:nvPr/>
        </p:nvSpPr>
        <p:spPr>
          <a:xfrm>
            <a:off x="8561584" y="5631267"/>
            <a:ext cx="900570" cy="626482"/>
          </a:xfrm>
          <a:prstGeom prst="rect">
            <a:avLst/>
          </a:prstGeom>
          <a:solidFill>
            <a:srgbClr val="0392C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95%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9;p17">
            <a:extLst>
              <a:ext uri="{FF2B5EF4-FFF2-40B4-BE49-F238E27FC236}">
                <a16:creationId xmlns:a16="http://schemas.microsoft.com/office/drawing/2014/main" id="{1273AAD5-F55D-44CA-8F51-F9883F4CB1BC}"/>
              </a:ext>
            </a:extLst>
          </p:cNvPr>
          <p:cNvSpPr txBox="1"/>
          <p:nvPr/>
        </p:nvSpPr>
        <p:spPr>
          <a:xfrm>
            <a:off x="5640678" y="3433067"/>
            <a:ext cx="1067941" cy="485146"/>
          </a:xfrm>
          <a:prstGeom prst="rect">
            <a:avLst/>
          </a:prstGeom>
          <a:solidFill>
            <a:srgbClr val="76B7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9;p17">
            <a:extLst>
              <a:ext uri="{FF2B5EF4-FFF2-40B4-BE49-F238E27FC236}">
                <a16:creationId xmlns:a16="http://schemas.microsoft.com/office/drawing/2014/main" id="{8FC753C9-EC11-42D6-985A-1C69760D8466}"/>
              </a:ext>
            </a:extLst>
          </p:cNvPr>
          <p:cNvSpPr txBox="1"/>
          <p:nvPr/>
        </p:nvSpPr>
        <p:spPr>
          <a:xfrm>
            <a:off x="7140000" y="3429042"/>
            <a:ext cx="1067941" cy="485146"/>
          </a:xfrm>
          <a:prstGeom prst="rect">
            <a:avLst/>
          </a:prstGeom>
          <a:solidFill>
            <a:srgbClr val="76B7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8399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635042" y="377825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3200" dirty="0"/>
              <a:t>OFICINA ASESORA JURÍDICA</a:t>
            </a:r>
            <a:endParaRPr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002483"/>
              </p:ext>
            </p:extLst>
          </p:nvPr>
        </p:nvGraphicFramePr>
        <p:xfrm>
          <a:off x="639263" y="936742"/>
          <a:ext cx="9318662" cy="5554209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55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623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253581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1308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  <a:endParaRPr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3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Conceptos técnicos sancionatorios emitidos 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82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Actuaciones Sancionatorias Ambientales 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5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disminución de cartera activa en etapa de cobro coactivo año 2021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72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Gestión Jurídica y Cobro Activo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5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cartera activa recuperada de la remitida en la vigencia en curso (2022)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7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Gestión Jurídica y Cobro Activo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5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 Porcentaje de avance en la ejecución de la política de Defensa Jurídica. 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Defensa Judicial 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2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298134"/>
                  </a:ext>
                </a:extLst>
              </a:tr>
            </a:tbl>
          </a:graphicData>
        </a:graphic>
      </p:graphicFrame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6650D36F-3AA7-42A5-966D-173BA327C3A0}"/>
              </a:ext>
            </a:extLst>
          </p:cNvPr>
          <p:cNvSpPr txBox="1"/>
          <p:nvPr/>
        </p:nvSpPr>
        <p:spPr>
          <a:xfrm>
            <a:off x="6405649" y="2650022"/>
            <a:ext cx="717223" cy="379385"/>
          </a:xfrm>
          <a:prstGeom prst="rect">
            <a:avLst/>
          </a:prstGeom>
          <a:solidFill>
            <a:srgbClr val="0282C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" name="Google Shape;348;p17">
            <a:extLst>
              <a:ext uri="{FF2B5EF4-FFF2-40B4-BE49-F238E27FC236}">
                <a16:creationId xmlns:a16="http://schemas.microsoft.com/office/drawing/2014/main" id="{18F68D80-43D9-44AF-944E-6C3191F87187}"/>
              </a:ext>
            </a:extLst>
          </p:cNvPr>
          <p:cNvSpPr txBox="1"/>
          <p:nvPr/>
        </p:nvSpPr>
        <p:spPr>
          <a:xfrm>
            <a:off x="7684345" y="2650022"/>
            <a:ext cx="717223" cy="379385"/>
          </a:xfrm>
          <a:prstGeom prst="rect">
            <a:avLst/>
          </a:prstGeom>
          <a:solidFill>
            <a:srgbClr val="0282C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43C96048-0A18-4160-AC33-2A1E7CD0BCC3}"/>
              </a:ext>
            </a:extLst>
          </p:cNvPr>
          <p:cNvSpPr txBox="1"/>
          <p:nvPr/>
        </p:nvSpPr>
        <p:spPr>
          <a:xfrm>
            <a:off x="8907558" y="2650021"/>
            <a:ext cx="717223" cy="379385"/>
          </a:xfrm>
          <a:prstGeom prst="rect">
            <a:avLst/>
          </a:prstGeom>
          <a:solidFill>
            <a:srgbClr val="0282C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69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" name="Google Shape;349;p17">
            <a:extLst>
              <a:ext uri="{FF2B5EF4-FFF2-40B4-BE49-F238E27FC236}">
                <a16:creationId xmlns:a16="http://schemas.microsoft.com/office/drawing/2014/main" id="{2B25E2A9-CC5D-44E1-B612-4F68EFDDC370}"/>
              </a:ext>
            </a:extLst>
          </p:cNvPr>
          <p:cNvSpPr txBox="1"/>
          <p:nvPr/>
        </p:nvSpPr>
        <p:spPr>
          <a:xfrm>
            <a:off x="6171796" y="3874590"/>
            <a:ext cx="1067941" cy="279241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" name="Google Shape;349;p17">
            <a:extLst>
              <a:ext uri="{FF2B5EF4-FFF2-40B4-BE49-F238E27FC236}">
                <a16:creationId xmlns:a16="http://schemas.microsoft.com/office/drawing/2014/main" id="{9A38A82F-D24A-44FF-B08E-4BE411175500}"/>
              </a:ext>
            </a:extLst>
          </p:cNvPr>
          <p:cNvSpPr txBox="1"/>
          <p:nvPr/>
        </p:nvSpPr>
        <p:spPr>
          <a:xfrm>
            <a:off x="7383760" y="3874588"/>
            <a:ext cx="1067941" cy="279241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1" name="Google Shape;349;p17">
            <a:extLst>
              <a:ext uri="{FF2B5EF4-FFF2-40B4-BE49-F238E27FC236}">
                <a16:creationId xmlns:a16="http://schemas.microsoft.com/office/drawing/2014/main" id="{9C12D0B3-EECB-4830-90A8-59FE21D1BC66}"/>
              </a:ext>
            </a:extLst>
          </p:cNvPr>
          <p:cNvSpPr txBox="1"/>
          <p:nvPr/>
        </p:nvSpPr>
        <p:spPr>
          <a:xfrm>
            <a:off x="8796704" y="3874589"/>
            <a:ext cx="1067941" cy="279241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19%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0" name="Google Shape;349;p17">
            <a:extLst>
              <a:ext uri="{FF2B5EF4-FFF2-40B4-BE49-F238E27FC236}">
                <a16:creationId xmlns:a16="http://schemas.microsoft.com/office/drawing/2014/main" id="{360B29FC-9EC0-460F-B56D-B95D14F0465E}"/>
              </a:ext>
            </a:extLst>
          </p:cNvPr>
          <p:cNvSpPr txBox="1"/>
          <p:nvPr/>
        </p:nvSpPr>
        <p:spPr>
          <a:xfrm>
            <a:off x="6171796" y="4896736"/>
            <a:ext cx="1067941" cy="27924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1" name="Google Shape;349;p17">
            <a:extLst>
              <a:ext uri="{FF2B5EF4-FFF2-40B4-BE49-F238E27FC236}">
                <a16:creationId xmlns:a16="http://schemas.microsoft.com/office/drawing/2014/main" id="{F4D15611-2FA9-4500-8D83-2AADEDFC6AE8}"/>
              </a:ext>
            </a:extLst>
          </p:cNvPr>
          <p:cNvSpPr txBox="1"/>
          <p:nvPr/>
        </p:nvSpPr>
        <p:spPr>
          <a:xfrm>
            <a:off x="7508987" y="4921569"/>
            <a:ext cx="1067941" cy="27924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2" name="Google Shape;349;p17">
            <a:extLst>
              <a:ext uri="{FF2B5EF4-FFF2-40B4-BE49-F238E27FC236}">
                <a16:creationId xmlns:a16="http://schemas.microsoft.com/office/drawing/2014/main" id="{2DE15596-63FA-4754-A2D7-21D60F391EE1}"/>
              </a:ext>
            </a:extLst>
          </p:cNvPr>
          <p:cNvSpPr txBox="1"/>
          <p:nvPr/>
        </p:nvSpPr>
        <p:spPr>
          <a:xfrm>
            <a:off x="8732200" y="4896736"/>
            <a:ext cx="1067941" cy="27924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" name="Google Shape;349;p17">
            <a:extLst>
              <a:ext uri="{FF2B5EF4-FFF2-40B4-BE49-F238E27FC236}">
                <a16:creationId xmlns:a16="http://schemas.microsoft.com/office/drawing/2014/main" id="{A29F042C-0AD0-4436-9B1B-1DDD7D07C230}"/>
              </a:ext>
            </a:extLst>
          </p:cNvPr>
          <p:cNvSpPr txBox="1"/>
          <p:nvPr/>
        </p:nvSpPr>
        <p:spPr>
          <a:xfrm>
            <a:off x="8732200" y="5851997"/>
            <a:ext cx="1067941" cy="27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31%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4175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750943" y="489301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2000" dirty="0"/>
              <a:t>COMUNICACIONES- OFICINA DE CONTROL INTERNO</a:t>
            </a:r>
            <a:endParaRPr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894133"/>
              </p:ext>
            </p:extLst>
          </p:nvPr>
        </p:nvGraphicFramePr>
        <p:xfrm>
          <a:off x="409430" y="1182898"/>
          <a:ext cx="9786129" cy="5457932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13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101">
                  <a:extLst>
                    <a:ext uri="{9D8B030D-6E8A-4147-A177-3AD203B41FA5}">
                      <a16:colId xmlns:a16="http://schemas.microsoft.com/office/drawing/2014/main" val="2344338213"/>
                    </a:ext>
                  </a:extLst>
                </a:gridCol>
                <a:gridCol w="1077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755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055126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16212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  <a:endParaRPr sz="16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DEPENDENCIA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3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Notas positivas sobre la ANLA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Comunicaciones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Comunicaciones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58%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89733"/>
                  </a:ext>
                </a:extLst>
              </a:tr>
              <a:tr h="19183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cumplimiento de las acciones formuladas en el Plan de Mejoramiento suscrito con la Contraloría General de la República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Oficina de Control Interno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Oficina de Control Interno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705"/>
                  </a:ext>
                </a:extLst>
              </a:tr>
            </a:tbl>
          </a:graphicData>
        </a:graphic>
      </p:graphicFrame>
      <p:sp>
        <p:nvSpPr>
          <p:cNvPr id="36" name="Google Shape;348;p17">
            <a:extLst>
              <a:ext uri="{FF2B5EF4-FFF2-40B4-BE49-F238E27FC236}">
                <a16:creationId xmlns:a16="http://schemas.microsoft.com/office/drawing/2014/main" id="{4E832556-B08D-4FC3-BBB2-837DCF7BD686}"/>
              </a:ext>
            </a:extLst>
          </p:cNvPr>
          <p:cNvSpPr txBox="1"/>
          <p:nvPr/>
        </p:nvSpPr>
        <p:spPr>
          <a:xfrm>
            <a:off x="9263320" y="3428219"/>
            <a:ext cx="717223" cy="379385"/>
          </a:xfrm>
          <a:prstGeom prst="rect">
            <a:avLst/>
          </a:prstGeom>
          <a:solidFill>
            <a:srgbClr val="A4DFE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39%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" name="Google Shape;348;p17">
            <a:extLst>
              <a:ext uri="{FF2B5EF4-FFF2-40B4-BE49-F238E27FC236}">
                <a16:creationId xmlns:a16="http://schemas.microsoft.com/office/drawing/2014/main" id="{6E121195-CBE7-4A22-8E4F-629FDFEC6FA5}"/>
              </a:ext>
            </a:extLst>
          </p:cNvPr>
          <p:cNvSpPr txBox="1"/>
          <p:nvPr/>
        </p:nvSpPr>
        <p:spPr>
          <a:xfrm>
            <a:off x="7307520" y="3449775"/>
            <a:ext cx="717223" cy="379385"/>
          </a:xfrm>
          <a:prstGeom prst="rect">
            <a:avLst/>
          </a:prstGeom>
          <a:solidFill>
            <a:srgbClr val="A4DFE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22%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" name="Google Shape;348;p17">
            <a:extLst>
              <a:ext uri="{FF2B5EF4-FFF2-40B4-BE49-F238E27FC236}">
                <a16:creationId xmlns:a16="http://schemas.microsoft.com/office/drawing/2014/main" id="{8341A150-0FD9-422B-93AE-01FE18320659}"/>
              </a:ext>
            </a:extLst>
          </p:cNvPr>
          <p:cNvSpPr txBox="1"/>
          <p:nvPr/>
        </p:nvSpPr>
        <p:spPr>
          <a:xfrm>
            <a:off x="8245338" y="3449775"/>
            <a:ext cx="717223" cy="379385"/>
          </a:xfrm>
          <a:prstGeom prst="rect">
            <a:avLst/>
          </a:prstGeom>
          <a:solidFill>
            <a:srgbClr val="A4DFE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36%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348;p17">
            <a:extLst>
              <a:ext uri="{FF2B5EF4-FFF2-40B4-BE49-F238E27FC236}">
                <a16:creationId xmlns:a16="http://schemas.microsoft.com/office/drawing/2014/main" id="{613B9043-FCD3-4EB1-BC61-008FE9F4122E}"/>
              </a:ext>
            </a:extLst>
          </p:cNvPr>
          <p:cNvSpPr txBox="1"/>
          <p:nvPr/>
        </p:nvSpPr>
        <p:spPr>
          <a:xfrm>
            <a:off x="7307520" y="5451059"/>
            <a:ext cx="717223" cy="379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48;p17">
            <a:extLst>
              <a:ext uri="{FF2B5EF4-FFF2-40B4-BE49-F238E27FC236}">
                <a16:creationId xmlns:a16="http://schemas.microsoft.com/office/drawing/2014/main" id="{DB096426-83E5-4292-A40D-94E4764AFDAF}"/>
              </a:ext>
            </a:extLst>
          </p:cNvPr>
          <p:cNvSpPr txBox="1"/>
          <p:nvPr/>
        </p:nvSpPr>
        <p:spPr>
          <a:xfrm>
            <a:off x="8245338" y="5451058"/>
            <a:ext cx="717223" cy="379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91%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" name="Google Shape;348;p17">
            <a:extLst>
              <a:ext uri="{FF2B5EF4-FFF2-40B4-BE49-F238E27FC236}">
                <a16:creationId xmlns:a16="http://schemas.microsoft.com/office/drawing/2014/main" id="{ECAED339-C011-437B-8A62-F172B14F40FD}"/>
              </a:ext>
            </a:extLst>
          </p:cNvPr>
          <p:cNvSpPr txBox="1"/>
          <p:nvPr/>
        </p:nvSpPr>
        <p:spPr>
          <a:xfrm>
            <a:off x="9263320" y="5451059"/>
            <a:ext cx="717223" cy="379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96%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4262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2050277" y="704907"/>
            <a:ext cx="7659094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SUBDIRECCIÓN INSTRUMENTOS, PERMISOS Y TRAMITES AMBIENTALES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705409"/>
              </p:ext>
            </p:extLst>
          </p:nvPr>
        </p:nvGraphicFramePr>
        <p:xfrm>
          <a:off x="759214" y="1672462"/>
          <a:ext cx="8950159" cy="4858459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342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157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204008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10206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  <a:endParaRPr lang="es-CO"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5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Conceptos técnicos emitidos para resolver las solicitudes de evaluación a certificaciones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E44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Certificaciones y Vistos buenos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1780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Instrumentos de evaluación y seguimiento elaborados, optimizados y/o actualizados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4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Instrumentos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6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Conceptos técnicos emitidos para resolver las solicitudes de evaluación a permisos y trámites ambientales.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Permisos y Autorizaciones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585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5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Informes elaborados para acompañar la toma de decisiones de autoridades ambientales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Regionalización y centro de monitoreo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85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Google Shape;348;p17">
            <a:extLst>
              <a:ext uri="{FF2B5EF4-FFF2-40B4-BE49-F238E27FC236}">
                <a16:creationId xmlns:a16="http://schemas.microsoft.com/office/drawing/2014/main" id="{E55779C0-162C-4262-87C4-FE09F2465FE1}"/>
              </a:ext>
            </a:extLst>
          </p:cNvPr>
          <p:cNvSpPr txBox="1"/>
          <p:nvPr/>
        </p:nvSpPr>
        <p:spPr>
          <a:xfrm>
            <a:off x="6231871" y="3012235"/>
            <a:ext cx="717223" cy="379385"/>
          </a:xfrm>
          <a:prstGeom prst="rect">
            <a:avLst/>
          </a:prstGeom>
          <a:solidFill>
            <a:srgbClr val="7E442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9DD02293-24B1-4A3D-800F-EE53B0608E7A}"/>
              </a:ext>
            </a:extLst>
          </p:cNvPr>
          <p:cNvSpPr txBox="1"/>
          <p:nvPr/>
        </p:nvSpPr>
        <p:spPr>
          <a:xfrm>
            <a:off x="6039722" y="3884309"/>
            <a:ext cx="909370" cy="379385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348;p17">
            <a:extLst>
              <a:ext uri="{FF2B5EF4-FFF2-40B4-BE49-F238E27FC236}">
                <a16:creationId xmlns:a16="http://schemas.microsoft.com/office/drawing/2014/main" id="{4A43A5A0-7004-46ED-877C-743E856C82CE}"/>
              </a:ext>
            </a:extLst>
          </p:cNvPr>
          <p:cNvSpPr txBox="1"/>
          <p:nvPr/>
        </p:nvSpPr>
        <p:spPr>
          <a:xfrm>
            <a:off x="6224089" y="4860777"/>
            <a:ext cx="717223" cy="379385"/>
          </a:xfrm>
          <a:prstGeom prst="rect">
            <a:avLst/>
          </a:prstGeom>
          <a:solidFill>
            <a:srgbClr val="466A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" name="Google Shape;348;p17">
            <a:extLst>
              <a:ext uri="{FF2B5EF4-FFF2-40B4-BE49-F238E27FC236}">
                <a16:creationId xmlns:a16="http://schemas.microsoft.com/office/drawing/2014/main" id="{5868D657-8932-4041-AEEE-C4F11553FC75}"/>
              </a:ext>
            </a:extLst>
          </p:cNvPr>
          <p:cNvSpPr txBox="1"/>
          <p:nvPr/>
        </p:nvSpPr>
        <p:spPr>
          <a:xfrm>
            <a:off x="6224090" y="5784644"/>
            <a:ext cx="717223" cy="379385"/>
          </a:xfrm>
          <a:prstGeom prst="rect">
            <a:avLst/>
          </a:prstGeom>
          <a:solidFill>
            <a:srgbClr val="FEE6A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348;p17">
            <a:extLst>
              <a:ext uri="{FF2B5EF4-FFF2-40B4-BE49-F238E27FC236}">
                <a16:creationId xmlns:a16="http://schemas.microsoft.com/office/drawing/2014/main" id="{3C9DED65-F908-42F3-93F2-61E6E773924C}"/>
              </a:ext>
            </a:extLst>
          </p:cNvPr>
          <p:cNvSpPr txBox="1"/>
          <p:nvPr/>
        </p:nvSpPr>
        <p:spPr>
          <a:xfrm>
            <a:off x="7392809" y="4860777"/>
            <a:ext cx="717223" cy="379385"/>
          </a:xfrm>
          <a:prstGeom prst="rect">
            <a:avLst/>
          </a:prstGeom>
          <a:solidFill>
            <a:srgbClr val="466A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37E42F7C-12DE-452B-9E99-D82BCC80154E}"/>
              </a:ext>
            </a:extLst>
          </p:cNvPr>
          <p:cNvSpPr txBox="1"/>
          <p:nvPr/>
        </p:nvSpPr>
        <p:spPr>
          <a:xfrm>
            <a:off x="7392809" y="5784644"/>
            <a:ext cx="717223" cy="379385"/>
          </a:xfrm>
          <a:prstGeom prst="rect">
            <a:avLst/>
          </a:prstGeom>
          <a:solidFill>
            <a:srgbClr val="FEE6A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C4C36F94-FBE3-43B5-9580-0AE40F57D56C}"/>
              </a:ext>
            </a:extLst>
          </p:cNvPr>
          <p:cNvSpPr txBox="1"/>
          <p:nvPr/>
        </p:nvSpPr>
        <p:spPr>
          <a:xfrm>
            <a:off x="8604940" y="4863937"/>
            <a:ext cx="717223" cy="379385"/>
          </a:xfrm>
          <a:prstGeom prst="rect">
            <a:avLst/>
          </a:prstGeom>
          <a:solidFill>
            <a:srgbClr val="466A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132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8886E7A3-454F-4B92-87A2-9799635691ED}"/>
              </a:ext>
            </a:extLst>
          </p:cNvPr>
          <p:cNvSpPr txBox="1"/>
          <p:nvPr/>
        </p:nvSpPr>
        <p:spPr>
          <a:xfrm>
            <a:off x="8613765" y="5784644"/>
            <a:ext cx="717223" cy="379385"/>
          </a:xfrm>
          <a:prstGeom prst="rect">
            <a:avLst/>
          </a:prstGeom>
          <a:solidFill>
            <a:srgbClr val="FEE6A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8;p17">
            <a:extLst>
              <a:ext uri="{FF2B5EF4-FFF2-40B4-BE49-F238E27FC236}">
                <a16:creationId xmlns:a16="http://schemas.microsoft.com/office/drawing/2014/main" id="{ECFA38B2-80BD-4029-A366-739FDF1F65F1}"/>
              </a:ext>
            </a:extLst>
          </p:cNvPr>
          <p:cNvSpPr txBox="1"/>
          <p:nvPr/>
        </p:nvSpPr>
        <p:spPr>
          <a:xfrm>
            <a:off x="7469643" y="3008646"/>
            <a:ext cx="736937" cy="379385"/>
          </a:xfrm>
          <a:prstGeom prst="rect">
            <a:avLst/>
          </a:prstGeom>
          <a:solidFill>
            <a:srgbClr val="7E442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222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05AE1700-AAF9-41E9-B126-A9BCEDC049F7}"/>
              </a:ext>
            </a:extLst>
          </p:cNvPr>
          <p:cNvSpPr txBox="1"/>
          <p:nvPr/>
        </p:nvSpPr>
        <p:spPr>
          <a:xfrm>
            <a:off x="8628748" y="3008646"/>
            <a:ext cx="831089" cy="380855"/>
          </a:xfrm>
          <a:prstGeom prst="rect">
            <a:avLst/>
          </a:prstGeom>
          <a:solidFill>
            <a:srgbClr val="7E442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394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" name="Google Shape;349;p17">
            <a:extLst>
              <a:ext uri="{FF2B5EF4-FFF2-40B4-BE49-F238E27FC236}">
                <a16:creationId xmlns:a16="http://schemas.microsoft.com/office/drawing/2014/main" id="{EBD131D7-96D2-4C68-8C97-A02634238663}"/>
              </a:ext>
            </a:extLst>
          </p:cNvPr>
          <p:cNvSpPr txBox="1"/>
          <p:nvPr/>
        </p:nvSpPr>
        <p:spPr>
          <a:xfrm>
            <a:off x="7297207" y="3853348"/>
            <a:ext cx="909370" cy="379385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" name="Google Shape;349;p17">
            <a:extLst>
              <a:ext uri="{FF2B5EF4-FFF2-40B4-BE49-F238E27FC236}">
                <a16:creationId xmlns:a16="http://schemas.microsoft.com/office/drawing/2014/main" id="{FF40CCD9-A2A7-4CE0-B9F7-5CC4398DE5A4}"/>
              </a:ext>
            </a:extLst>
          </p:cNvPr>
          <p:cNvSpPr txBox="1"/>
          <p:nvPr/>
        </p:nvSpPr>
        <p:spPr>
          <a:xfrm>
            <a:off x="8517688" y="3847016"/>
            <a:ext cx="909370" cy="379385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0154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966120" y="1046162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OFICINA DE TECNOLOGIAS DE LA INFORMACIÓN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52210298"/>
              </p:ext>
            </p:extLst>
          </p:nvPr>
        </p:nvGraphicFramePr>
        <p:xfrm>
          <a:off x="794656" y="1568680"/>
          <a:ext cx="9252313" cy="5015000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5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636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244655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9782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PRODUCTO</a:t>
                      </a:r>
                      <a:endParaRPr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4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Índice promedio de desempeño del cronograma de los proyectos de TI en ejecución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Arquitectura de negocio 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capas temáticas de referencia actualizadas (entidades externas)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Geoespaciales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Procesos de adquisición de equipos de hardware y/o herramientas de software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Infraestructura OTI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5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 Procesos de adquisición de equipos de hardware y/o herramientas de software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OTI Oficina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12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Sistemas de información implementados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DE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Sistemas de Información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77787"/>
                  </a:ext>
                </a:extLst>
              </a:tr>
            </a:tbl>
          </a:graphicData>
        </a:graphic>
      </p:graphicFrame>
      <p:sp>
        <p:nvSpPr>
          <p:cNvPr id="16" name="Google Shape;348;p17">
            <a:extLst>
              <a:ext uri="{FF2B5EF4-FFF2-40B4-BE49-F238E27FC236}">
                <a16:creationId xmlns:a16="http://schemas.microsoft.com/office/drawing/2014/main" id="{E55779C0-162C-4262-87C4-FE09F2465FE1}"/>
              </a:ext>
            </a:extLst>
          </p:cNvPr>
          <p:cNvSpPr txBox="1"/>
          <p:nvPr/>
        </p:nvSpPr>
        <p:spPr>
          <a:xfrm>
            <a:off x="6581963" y="2837773"/>
            <a:ext cx="717223" cy="379385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9DD02293-24B1-4A3D-800F-EE53B0608E7A}"/>
              </a:ext>
            </a:extLst>
          </p:cNvPr>
          <p:cNvSpPr txBox="1"/>
          <p:nvPr/>
        </p:nvSpPr>
        <p:spPr>
          <a:xfrm>
            <a:off x="6234308" y="3921580"/>
            <a:ext cx="1067941" cy="279241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96,70%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55;p17">
            <a:extLst>
              <a:ext uri="{FF2B5EF4-FFF2-40B4-BE49-F238E27FC236}">
                <a16:creationId xmlns:a16="http://schemas.microsoft.com/office/drawing/2014/main" id="{968849D1-5C88-43B4-8E67-3F984CF8FAB3}"/>
              </a:ext>
            </a:extLst>
          </p:cNvPr>
          <p:cNvSpPr/>
          <p:nvPr/>
        </p:nvSpPr>
        <p:spPr>
          <a:xfrm rot="5400000">
            <a:off x="6679278" y="3208731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352;p17">
            <a:extLst>
              <a:ext uri="{FF2B5EF4-FFF2-40B4-BE49-F238E27FC236}">
                <a16:creationId xmlns:a16="http://schemas.microsoft.com/office/drawing/2014/main" id="{FE627D9F-B1A1-49EA-88DE-106C63330378}"/>
              </a:ext>
            </a:extLst>
          </p:cNvPr>
          <p:cNvSpPr/>
          <p:nvPr/>
        </p:nvSpPr>
        <p:spPr>
          <a:xfrm rot="5400000">
            <a:off x="6641416" y="3268849"/>
            <a:ext cx="174160" cy="95155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0" name="Google Shape;348;p17">
            <a:extLst>
              <a:ext uri="{FF2B5EF4-FFF2-40B4-BE49-F238E27FC236}">
                <a16:creationId xmlns:a16="http://schemas.microsoft.com/office/drawing/2014/main" id="{4A43A5A0-7004-46ED-877C-743E856C82CE}"/>
              </a:ext>
            </a:extLst>
          </p:cNvPr>
          <p:cNvSpPr txBox="1"/>
          <p:nvPr/>
        </p:nvSpPr>
        <p:spPr>
          <a:xfrm>
            <a:off x="6577199" y="4539427"/>
            <a:ext cx="717223" cy="379385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" name="Google Shape;348;p17">
            <a:extLst>
              <a:ext uri="{FF2B5EF4-FFF2-40B4-BE49-F238E27FC236}">
                <a16:creationId xmlns:a16="http://schemas.microsoft.com/office/drawing/2014/main" id="{5868D657-8932-4041-AEEE-C4F11553FC75}"/>
              </a:ext>
            </a:extLst>
          </p:cNvPr>
          <p:cNvSpPr txBox="1"/>
          <p:nvPr/>
        </p:nvSpPr>
        <p:spPr>
          <a:xfrm>
            <a:off x="6551745" y="5289810"/>
            <a:ext cx="717223" cy="379385"/>
          </a:xfrm>
          <a:prstGeom prst="rect">
            <a:avLst/>
          </a:prstGeom>
          <a:solidFill>
            <a:srgbClr val="EE727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" name="Google Shape;348;p17">
            <a:extLst>
              <a:ext uri="{FF2B5EF4-FFF2-40B4-BE49-F238E27FC236}">
                <a16:creationId xmlns:a16="http://schemas.microsoft.com/office/drawing/2014/main" id="{D0A0ED5F-F078-462F-B7D4-87CCDC1742C9}"/>
              </a:ext>
            </a:extLst>
          </p:cNvPr>
          <p:cNvSpPr txBox="1"/>
          <p:nvPr/>
        </p:nvSpPr>
        <p:spPr>
          <a:xfrm>
            <a:off x="6508215" y="6011902"/>
            <a:ext cx="871491" cy="379385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0,143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4ECF90CE-BEAB-49CB-BDAC-92E2AE853D8C}"/>
              </a:ext>
            </a:extLst>
          </p:cNvPr>
          <p:cNvSpPr txBox="1"/>
          <p:nvPr/>
        </p:nvSpPr>
        <p:spPr>
          <a:xfrm>
            <a:off x="7556810" y="3933692"/>
            <a:ext cx="1146457" cy="248838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89%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348;p17">
            <a:extLst>
              <a:ext uri="{FF2B5EF4-FFF2-40B4-BE49-F238E27FC236}">
                <a16:creationId xmlns:a16="http://schemas.microsoft.com/office/drawing/2014/main" id="{3C9DED65-F908-42F3-93F2-61E6E773924C}"/>
              </a:ext>
            </a:extLst>
          </p:cNvPr>
          <p:cNvSpPr txBox="1"/>
          <p:nvPr/>
        </p:nvSpPr>
        <p:spPr>
          <a:xfrm>
            <a:off x="7745918" y="4549484"/>
            <a:ext cx="717223" cy="379385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37E42F7C-12DE-452B-9E99-D82BCC80154E}"/>
              </a:ext>
            </a:extLst>
          </p:cNvPr>
          <p:cNvSpPr txBox="1"/>
          <p:nvPr/>
        </p:nvSpPr>
        <p:spPr>
          <a:xfrm>
            <a:off x="7720464" y="5276280"/>
            <a:ext cx="717223" cy="379385"/>
          </a:xfrm>
          <a:prstGeom prst="rect">
            <a:avLst/>
          </a:prstGeom>
          <a:solidFill>
            <a:srgbClr val="EE727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9" name="Google Shape;348;p17">
            <a:extLst>
              <a:ext uri="{FF2B5EF4-FFF2-40B4-BE49-F238E27FC236}">
                <a16:creationId xmlns:a16="http://schemas.microsoft.com/office/drawing/2014/main" id="{F99F61D0-2293-41DA-8707-6A120F7252BE}"/>
              </a:ext>
            </a:extLst>
          </p:cNvPr>
          <p:cNvSpPr txBox="1"/>
          <p:nvPr/>
        </p:nvSpPr>
        <p:spPr>
          <a:xfrm>
            <a:off x="7754069" y="5999971"/>
            <a:ext cx="871491" cy="379385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0,23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" name="Google Shape;355;p17">
            <a:extLst>
              <a:ext uri="{FF2B5EF4-FFF2-40B4-BE49-F238E27FC236}">
                <a16:creationId xmlns:a16="http://schemas.microsoft.com/office/drawing/2014/main" id="{8FB08A6B-58C3-4D2C-8647-1FB75F336C0D}"/>
              </a:ext>
            </a:extLst>
          </p:cNvPr>
          <p:cNvSpPr/>
          <p:nvPr/>
        </p:nvSpPr>
        <p:spPr>
          <a:xfrm rot="5400000">
            <a:off x="8065890" y="2209727"/>
            <a:ext cx="192576" cy="117878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1" name="Google Shape;352;p17">
            <a:extLst>
              <a:ext uri="{FF2B5EF4-FFF2-40B4-BE49-F238E27FC236}">
                <a16:creationId xmlns:a16="http://schemas.microsoft.com/office/drawing/2014/main" id="{BBF0ECCD-E6B8-4C52-8486-7C58EB5DA1D6}"/>
              </a:ext>
            </a:extLst>
          </p:cNvPr>
          <p:cNvSpPr/>
          <p:nvPr/>
        </p:nvSpPr>
        <p:spPr>
          <a:xfrm rot="5400000">
            <a:off x="8003982" y="2281988"/>
            <a:ext cx="182226" cy="1044617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2" name="Google Shape;349;p17">
            <a:extLst>
              <a:ext uri="{FF2B5EF4-FFF2-40B4-BE49-F238E27FC236}">
                <a16:creationId xmlns:a16="http://schemas.microsoft.com/office/drawing/2014/main" id="{08C2610B-2AB2-4418-B17E-BD771C16A766}"/>
              </a:ext>
            </a:extLst>
          </p:cNvPr>
          <p:cNvSpPr txBox="1"/>
          <p:nvPr/>
        </p:nvSpPr>
        <p:spPr>
          <a:xfrm>
            <a:off x="7582589" y="3017861"/>
            <a:ext cx="1168987" cy="283892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92%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55;p17">
            <a:extLst>
              <a:ext uri="{FF2B5EF4-FFF2-40B4-BE49-F238E27FC236}">
                <a16:creationId xmlns:a16="http://schemas.microsoft.com/office/drawing/2014/main" id="{F2C58FBE-1CC6-4443-83B1-DED20B116506}"/>
              </a:ext>
            </a:extLst>
          </p:cNvPr>
          <p:cNvSpPr/>
          <p:nvPr/>
        </p:nvSpPr>
        <p:spPr>
          <a:xfrm rot="5400000">
            <a:off x="8002568" y="3207100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5" name="Google Shape;352;p17">
            <a:extLst>
              <a:ext uri="{FF2B5EF4-FFF2-40B4-BE49-F238E27FC236}">
                <a16:creationId xmlns:a16="http://schemas.microsoft.com/office/drawing/2014/main" id="{D8BB06E6-7EE8-4B6C-95BB-D07EAAFFA8D0}"/>
              </a:ext>
            </a:extLst>
          </p:cNvPr>
          <p:cNvSpPr/>
          <p:nvPr/>
        </p:nvSpPr>
        <p:spPr>
          <a:xfrm rot="5400000">
            <a:off x="7945501" y="3265299"/>
            <a:ext cx="174160" cy="95155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6" name="Google Shape;349;p17">
            <a:extLst>
              <a:ext uri="{FF2B5EF4-FFF2-40B4-BE49-F238E27FC236}">
                <a16:creationId xmlns:a16="http://schemas.microsoft.com/office/drawing/2014/main" id="{C3043D1D-1E5C-4F06-9901-DB2690902BE8}"/>
              </a:ext>
            </a:extLst>
          </p:cNvPr>
          <p:cNvSpPr txBox="1"/>
          <p:nvPr/>
        </p:nvSpPr>
        <p:spPr>
          <a:xfrm>
            <a:off x="8925983" y="3911829"/>
            <a:ext cx="1053219" cy="231489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91,50%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C4C36F94-FBE3-43B5-9580-0AE40F57D56C}"/>
              </a:ext>
            </a:extLst>
          </p:cNvPr>
          <p:cNvSpPr txBox="1"/>
          <p:nvPr/>
        </p:nvSpPr>
        <p:spPr>
          <a:xfrm>
            <a:off x="8949606" y="4503286"/>
            <a:ext cx="717223" cy="379385"/>
          </a:xfrm>
          <a:prstGeom prst="rect">
            <a:avLst/>
          </a:prstGeom>
          <a:solidFill>
            <a:srgbClr val="FDC01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8886E7A3-454F-4B92-87A2-9799635691ED}"/>
              </a:ext>
            </a:extLst>
          </p:cNvPr>
          <p:cNvSpPr txBox="1"/>
          <p:nvPr/>
        </p:nvSpPr>
        <p:spPr>
          <a:xfrm>
            <a:off x="8941420" y="5274727"/>
            <a:ext cx="717223" cy="379385"/>
          </a:xfrm>
          <a:prstGeom prst="rect">
            <a:avLst/>
          </a:prstGeom>
          <a:solidFill>
            <a:srgbClr val="EE727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4" name="Google Shape;348;p17">
            <a:extLst>
              <a:ext uri="{FF2B5EF4-FFF2-40B4-BE49-F238E27FC236}">
                <a16:creationId xmlns:a16="http://schemas.microsoft.com/office/drawing/2014/main" id="{85BEFCD8-2871-4B74-B307-65DA604C3CDD}"/>
              </a:ext>
            </a:extLst>
          </p:cNvPr>
          <p:cNvSpPr txBox="1"/>
          <p:nvPr/>
        </p:nvSpPr>
        <p:spPr>
          <a:xfrm>
            <a:off x="8949606" y="5999970"/>
            <a:ext cx="871491" cy="379385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0,35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7" name="Google Shape;349;p17">
            <a:extLst>
              <a:ext uri="{FF2B5EF4-FFF2-40B4-BE49-F238E27FC236}">
                <a16:creationId xmlns:a16="http://schemas.microsoft.com/office/drawing/2014/main" id="{5F33B005-8929-4FAF-B17B-EA9FBB877B25}"/>
              </a:ext>
            </a:extLst>
          </p:cNvPr>
          <p:cNvSpPr txBox="1"/>
          <p:nvPr/>
        </p:nvSpPr>
        <p:spPr>
          <a:xfrm>
            <a:off x="8837605" y="3016090"/>
            <a:ext cx="1079178" cy="283892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9" name="Google Shape;355;p17">
            <a:extLst>
              <a:ext uri="{FF2B5EF4-FFF2-40B4-BE49-F238E27FC236}">
                <a16:creationId xmlns:a16="http://schemas.microsoft.com/office/drawing/2014/main" id="{6D522D2C-CB57-4B87-99D5-C13A665BA3F9}"/>
              </a:ext>
            </a:extLst>
          </p:cNvPr>
          <p:cNvSpPr/>
          <p:nvPr/>
        </p:nvSpPr>
        <p:spPr>
          <a:xfrm rot="5400000">
            <a:off x="9261472" y="2263114"/>
            <a:ext cx="219959" cy="1044618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0" name="Google Shape;352;p17">
            <a:extLst>
              <a:ext uri="{FF2B5EF4-FFF2-40B4-BE49-F238E27FC236}">
                <a16:creationId xmlns:a16="http://schemas.microsoft.com/office/drawing/2014/main" id="{E0137B76-A015-4016-BA69-C130AA81677A}"/>
              </a:ext>
            </a:extLst>
          </p:cNvPr>
          <p:cNvSpPr/>
          <p:nvPr/>
        </p:nvSpPr>
        <p:spPr>
          <a:xfrm rot="5400000">
            <a:off x="9164423" y="2342653"/>
            <a:ext cx="219241" cy="886271"/>
          </a:xfrm>
          <a:prstGeom prst="rect">
            <a:avLst/>
          </a:prstGeom>
          <a:solidFill>
            <a:srgbClr val="8EDEA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3" name="Google Shape;355;p17">
            <a:extLst>
              <a:ext uri="{FF2B5EF4-FFF2-40B4-BE49-F238E27FC236}">
                <a16:creationId xmlns:a16="http://schemas.microsoft.com/office/drawing/2014/main" id="{CE9824BB-5CA7-44BB-ABFD-F809FA12E899}"/>
              </a:ext>
            </a:extLst>
          </p:cNvPr>
          <p:cNvSpPr/>
          <p:nvPr/>
        </p:nvSpPr>
        <p:spPr>
          <a:xfrm rot="5400000">
            <a:off x="9381772" y="3208731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4" name="Google Shape;352;p17">
            <a:extLst>
              <a:ext uri="{FF2B5EF4-FFF2-40B4-BE49-F238E27FC236}">
                <a16:creationId xmlns:a16="http://schemas.microsoft.com/office/drawing/2014/main" id="{99C10EAD-CC6C-461C-A4FA-D3A28FE78FC7}"/>
              </a:ext>
            </a:extLst>
          </p:cNvPr>
          <p:cNvSpPr/>
          <p:nvPr/>
        </p:nvSpPr>
        <p:spPr>
          <a:xfrm rot="5400000">
            <a:off x="9373231" y="3225731"/>
            <a:ext cx="174160" cy="1037782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338502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762609" y="717746"/>
            <a:ext cx="8205746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SUBDIRECCIÓN DE MECANISMOS DE PARTICIPACIÓN CIUDADANA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7533594"/>
              </p:ext>
            </p:extLst>
          </p:nvPr>
        </p:nvGraphicFramePr>
        <p:xfrm>
          <a:off x="759213" y="1672460"/>
          <a:ext cx="9065149" cy="4458895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37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465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219477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11042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GESTIÓN</a:t>
                      </a:r>
                      <a:endParaRPr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Solicitudes prioritarias de entes de control (ECOS) finalizados oportunamente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8B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Gestión de Solicitudes y Peticiones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2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 la formulación e implementación de la estrategia de relacionamiento con grupos de interés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A2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Participación Ciudadana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3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Programas o proyectos de cooperación internacional en ejecución que benefician a la ANLA.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Mecanismos de Participación Ciudadana Ambiental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9DD02293-24B1-4A3D-800F-EE53B0608E7A}"/>
              </a:ext>
            </a:extLst>
          </p:cNvPr>
          <p:cNvSpPr txBox="1"/>
          <p:nvPr/>
        </p:nvSpPr>
        <p:spPr>
          <a:xfrm>
            <a:off x="6132568" y="3094056"/>
            <a:ext cx="923937" cy="367740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4ECF90CE-BEAB-49CB-BDAC-92E2AE853D8C}"/>
              </a:ext>
            </a:extLst>
          </p:cNvPr>
          <p:cNvSpPr txBox="1"/>
          <p:nvPr/>
        </p:nvSpPr>
        <p:spPr>
          <a:xfrm>
            <a:off x="7391294" y="3104583"/>
            <a:ext cx="991866" cy="327701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9;p17">
            <a:extLst>
              <a:ext uri="{FF2B5EF4-FFF2-40B4-BE49-F238E27FC236}">
                <a16:creationId xmlns:a16="http://schemas.microsoft.com/office/drawing/2014/main" id="{C3043D1D-1E5C-4F06-9901-DB2690902BE8}"/>
              </a:ext>
            </a:extLst>
          </p:cNvPr>
          <p:cNvSpPr txBox="1"/>
          <p:nvPr/>
        </p:nvSpPr>
        <p:spPr>
          <a:xfrm>
            <a:off x="8717952" y="3111408"/>
            <a:ext cx="911200" cy="304854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C4C36F94-FBE3-43B5-9580-0AE40F57D56C}"/>
              </a:ext>
            </a:extLst>
          </p:cNvPr>
          <p:cNvSpPr txBox="1"/>
          <p:nvPr/>
        </p:nvSpPr>
        <p:spPr>
          <a:xfrm>
            <a:off x="8706164" y="4083192"/>
            <a:ext cx="950522" cy="379385"/>
          </a:xfrm>
          <a:prstGeom prst="rect">
            <a:avLst/>
          </a:prstGeom>
          <a:solidFill>
            <a:srgbClr val="D3A25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39,4%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8886E7A3-454F-4B92-87A2-9799635691ED}"/>
              </a:ext>
            </a:extLst>
          </p:cNvPr>
          <p:cNvSpPr txBox="1"/>
          <p:nvPr/>
        </p:nvSpPr>
        <p:spPr>
          <a:xfrm>
            <a:off x="8814943" y="5311777"/>
            <a:ext cx="717223" cy="37938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94E974-D63A-4E28-BD01-CD68688FFF99}"/>
              </a:ext>
            </a:extLst>
          </p:cNvPr>
          <p:cNvSpPr txBox="1"/>
          <p:nvPr/>
        </p:nvSpPr>
        <p:spPr>
          <a:xfrm>
            <a:off x="6594533" y="4182013"/>
            <a:ext cx="2426740" cy="32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Trimestral</a:t>
            </a:r>
          </a:p>
        </p:txBody>
      </p:sp>
    </p:spTree>
    <p:extLst>
      <p:ext uri="{BB962C8B-B14F-4D97-AF65-F5344CB8AC3E}">
        <p14:creationId xmlns:p14="http://schemas.microsoft.com/office/powerpoint/2010/main" val="115112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title"/>
          </p:nvPr>
        </p:nvSpPr>
        <p:spPr>
          <a:xfrm>
            <a:off x="2049510" y="582676"/>
            <a:ext cx="7284867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2800" dirty="0"/>
              <a:t>SUBDIRECCIÓN DE EVALUACIÓN DE LICENCIAS AMBIENTALES</a:t>
            </a:r>
            <a:endParaRPr sz="2800" dirty="0"/>
          </a:p>
        </p:txBody>
      </p:sp>
      <p:graphicFrame>
        <p:nvGraphicFramePr>
          <p:cNvPr id="638" name="Google Shape;638;p24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12379273"/>
              </p:ext>
            </p:extLst>
          </p:nvPr>
        </p:nvGraphicFramePr>
        <p:xfrm>
          <a:off x="669700" y="1250930"/>
          <a:ext cx="9164932" cy="5402221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16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3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Indicador- GESTIÓN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822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visitas a solicitudes de evaluación (nuevas y modificaciones)efectuadas dentro de los tiempos establecidos en la normatividad vigente.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91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Energía, Presas, Represas, Trasvases y Embalses 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8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visitas a solicitudes de evaluación (nuevas y modificaciones)efectuadas dentro de los tiempos establecidos en la normatividad vigente.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Evaluación de Agroquímicos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95 %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31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visitas a solicitudes de evaluación (nuevas y modificaciones)efectuadas dentro de los tiempos establecidos en la normatividad vigente.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63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Hidrocarburos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87344"/>
                  </a:ext>
                </a:extLst>
              </a:tr>
              <a:tr h="7366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Recursos de Reposición resueltos oportunamente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63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87468"/>
                  </a:ext>
                </a:extLst>
              </a:tr>
              <a:tr h="9167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trámites resueltos con aplicación de instrumentos del Nuevo Modelo de Licenciamiento Ambiental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Hidrocarburos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87%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9" name="Google Shape;649;p24"/>
          <p:cNvSpPr txBox="1"/>
          <p:nvPr/>
        </p:nvSpPr>
        <p:spPr>
          <a:xfrm>
            <a:off x="8518783" y="5710996"/>
            <a:ext cx="1093842" cy="31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CF7F8CB0-1CF1-4EBD-AF98-22FE0F7B09D7}"/>
              </a:ext>
            </a:extLst>
          </p:cNvPr>
          <p:cNvSpPr txBox="1"/>
          <p:nvPr/>
        </p:nvSpPr>
        <p:spPr>
          <a:xfrm>
            <a:off x="5387871" y="2190436"/>
            <a:ext cx="1059290" cy="260679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349;p17">
            <a:extLst>
              <a:ext uri="{FF2B5EF4-FFF2-40B4-BE49-F238E27FC236}">
                <a16:creationId xmlns:a16="http://schemas.microsoft.com/office/drawing/2014/main" id="{96907F3D-B43A-4442-A08D-DBCBC890F62C}"/>
              </a:ext>
            </a:extLst>
          </p:cNvPr>
          <p:cNvSpPr txBox="1"/>
          <p:nvPr/>
        </p:nvSpPr>
        <p:spPr>
          <a:xfrm>
            <a:off x="6869161" y="2169663"/>
            <a:ext cx="1059290" cy="260679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" name="Google Shape;349;p17">
            <a:extLst>
              <a:ext uri="{FF2B5EF4-FFF2-40B4-BE49-F238E27FC236}">
                <a16:creationId xmlns:a16="http://schemas.microsoft.com/office/drawing/2014/main" id="{6DE46324-6D0E-4185-A5F4-E6A9F0483236}"/>
              </a:ext>
            </a:extLst>
          </p:cNvPr>
          <p:cNvSpPr txBox="1"/>
          <p:nvPr/>
        </p:nvSpPr>
        <p:spPr>
          <a:xfrm>
            <a:off x="8432793" y="2133131"/>
            <a:ext cx="1059290" cy="260679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" name="Google Shape;349;p17">
            <a:extLst>
              <a:ext uri="{FF2B5EF4-FFF2-40B4-BE49-F238E27FC236}">
                <a16:creationId xmlns:a16="http://schemas.microsoft.com/office/drawing/2014/main" id="{CC969C4C-0C7C-45FD-9AEC-D01216E0F3EA}"/>
              </a:ext>
            </a:extLst>
          </p:cNvPr>
          <p:cNvSpPr txBox="1"/>
          <p:nvPr/>
        </p:nvSpPr>
        <p:spPr>
          <a:xfrm>
            <a:off x="5485170" y="3249545"/>
            <a:ext cx="1059290" cy="260679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9;p17">
            <a:extLst>
              <a:ext uri="{FF2B5EF4-FFF2-40B4-BE49-F238E27FC236}">
                <a16:creationId xmlns:a16="http://schemas.microsoft.com/office/drawing/2014/main" id="{42EB135B-5903-40E9-A711-180482858891}"/>
              </a:ext>
            </a:extLst>
          </p:cNvPr>
          <p:cNvSpPr txBox="1"/>
          <p:nvPr/>
        </p:nvSpPr>
        <p:spPr>
          <a:xfrm>
            <a:off x="6945626" y="3249545"/>
            <a:ext cx="1059290" cy="260679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" name="Google Shape;349;p17">
            <a:extLst>
              <a:ext uri="{FF2B5EF4-FFF2-40B4-BE49-F238E27FC236}">
                <a16:creationId xmlns:a16="http://schemas.microsoft.com/office/drawing/2014/main" id="{8AB11150-1681-4C0D-A96E-BA87117B1152}"/>
              </a:ext>
            </a:extLst>
          </p:cNvPr>
          <p:cNvSpPr txBox="1"/>
          <p:nvPr/>
        </p:nvSpPr>
        <p:spPr>
          <a:xfrm>
            <a:off x="8518783" y="3244454"/>
            <a:ext cx="1059290" cy="260679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E7B7FEB2-3E1F-42FB-95F0-F7865F028B4D}"/>
              </a:ext>
            </a:extLst>
          </p:cNvPr>
          <p:cNvSpPr txBox="1"/>
          <p:nvPr/>
        </p:nvSpPr>
        <p:spPr>
          <a:xfrm>
            <a:off x="5503608" y="4061616"/>
            <a:ext cx="932065" cy="407590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" name="Google Shape;349;p17">
            <a:extLst>
              <a:ext uri="{FF2B5EF4-FFF2-40B4-BE49-F238E27FC236}">
                <a16:creationId xmlns:a16="http://schemas.microsoft.com/office/drawing/2014/main" id="{71ECEA2F-C488-429A-992B-8558AEEA7968}"/>
              </a:ext>
            </a:extLst>
          </p:cNvPr>
          <p:cNvSpPr txBox="1"/>
          <p:nvPr/>
        </p:nvSpPr>
        <p:spPr>
          <a:xfrm>
            <a:off x="6930469" y="5102699"/>
            <a:ext cx="1059290" cy="260679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9" name="Google Shape;349;p17">
            <a:extLst>
              <a:ext uri="{FF2B5EF4-FFF2-40B4-BE49-F238E27FC236}">
                <a16:creationId xmlns:a16="http://schemas.microsoft.com/office/drawing/2014/main" id="{5227A26F-18D5-4AC2-B02A-64F4AAE16DB6}"/>
              </a:ext>
            </a:extLst>
          </p:cNvPr>
          <p:cNvSpPr txBox="1"/>
          <p:nvPr/>
        </p:nvSpPr>
        <p:spPr>
          <a:xfrm>
            <a:off x="8356362" y="5063551"/>
            <a:ext cx="1059290" cy="260679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" name="Google Shape;348;p17">
            <a:extLst>
              <a:ext uri="{FF2B5EF4-FFF2-40B4-BE49-F238E27FC236}">
                <a16:creationId xmlns:a16="http://schemas.microsoft.com/office/drawing/2014/main" id="{AA8F70A8-D1F3-4E17-B6ED-A58F04FC6907}"/>
              </a:ext>
            </a:extLst>
          </p:cNvPr>
          <p:cNvSpPr txBox="1"/>
          <p:nvPr/>
        </p:nvSpPr>
        <p:spPr>
          <a:xfrm>
            <a:off x="5691941" y="5811600"/>
            <a:ext cx="955112" cy="481217"/>
          </a:xfrm>
          <a:prstGeom prst="rect">
            <a:avLst/>
          </a:prstGeom>
          <a:solidFill>
            <a:srgbClr val="A5B78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" name="Google Shape;348;p17">
            <a:extLst>
              <a:ext uri="{FF2B5EF4-FFF2-40B4-BE49-F238E27FC236}">
                <a16:creationId xmlns:a16="http://schemas.microsoft.com/office/drawing/2014/main" id="{489DB42A-D26B-4408-81F9-BD68FC125E67}"/>
              </a:ext>
            </a:extLst>
          </p:cNvPr>
          <p:cNvSpPr txBox="1"/>
          <p:nvPr/>
        </p:nvSpPr>
        <p:spPr>
          <a:xfrm>
            <a:off x="7161815" y="5823997"/>
            <a:ext cx="955112" cy="481217"/>
          </a:xfrm>
          <a:prstGeom prst="rect">
            <a:avLst/>
          </a:prstGeom>
          <a:solidFill>
            <a:srgbClr val="A5B78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" name="Google Shape;348;p17">
            <a:extLst>
              <a:ext uri="{FF2B5EF4-FFF2-40B4-BE49-F238E27FC236}">
                <a16:creationId xmlns:a16="http://schemas.microsoft.com/office/drawing/2014/main" id="{C3ABA16E-5F58-4A81-96E8-2B2884066606}"/>
              </a:ext>
            </a:extLst>
          </p:cNvPr>
          <p:cNvSpPr txBox="1"/>
          <p:nvPr/>
        </p:nvSpPr>
        <p:spPr>
          <a:xfrm>
            <a:off x="8622961" y="5807432"/>
            <a:ext cx="955112" cy="481217"/>
          </a:xfrm>
          <a:prstGeom prst="rect">
            <a:avLst/>
          </a:prstGeom>
          <a:solidFill>
            <a:srgbClr val="A5B78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DBCE275F-C72D-4D36-9126-A9E60B33646E}"/>
              </a:ext>
            </a:extLst>
          </p:cNvPr>
          <p:cNvSpPr txBox="1"/>
          <p:nvPr/>
        </p:nvSpPr>
        <p:spPr>
          <a:xfrm>
            <a:off x="7088692" y="4052473"/>
            <a:ext cx="932065" cy="407590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8;p17">
            <a:extLst>
              <a:ext uri="{FF2B5EF4-FFF2-40B4-BE49-F238E27FC236}">
                <a16:creationId xmlns:a16="http://schemas.microsoft.com/office/drawing/2014/main" id="{71B3A0A3-C46E-477B-A6DC-E4D30047D873}"/>
              </a:ext>
            </a:extLst>
          </p:cNvPr>
          <p:cNvSpPr txBox="1"/>
          <p:nvPr/>
        </p:nvSpPr>
        <p:spPr>
          <a:xfrm>
            <a:off x="8560021" y="4047083"/>
            <a:ext cx="932065" cy="407590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82291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title"/>
          </p:nvPr>
        </p:nvSpPr>
        <p:spPr>
          <a:xfrm>
            <a:off x="1554578" y="116572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2400" dirty="0"/>
              <a:t>SUBDIRECCIÓN DE EVALUACIÓN DE LICENCIAS AMBIENTALES</a:t>
            </a:r>
            <a:endParaRPr sz="2400" dirty="0"/>
          </a:p>
        </p:txBody>
      </p:sp>
      <p:graphicFrame>
        <p:nvGraphicFramePr>
          <p:cNvPr id="638" name="Google Shape;638;p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750431"/>
              </p:ext>
            </p:extLst>
          </p:nvPr>
        </p:nvGraphicFramePr>
        <p:xfrm>
          <a:off x="285750" y="662939"/>
          <a:ext cx="9772651" cy="6428378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79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35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Indicador- GESTIÓN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20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8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trámites resueltos con aplicación de instrumentos del Nuevo Modelo de Licenciamiento Ambiental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91CB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Infraestructura</a:t>
                      </a:r>
                      <a:endParaRPr sz="14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87%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visitas a solicitudes de evaluación (nuevas y modificaciones)efectuadas dentro de los tiempos establecidos en la normatividad vigente.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2984967"/>
                  </a:ext>
                </a:extLst>
              </a:tr>
              <a:tr h="5285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78180"/>
                  </a:ext>
                </a:extLst>
              </a:tr>
              <a:tr h="7359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-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08543"/>
                  </a:ext>
                </a:extLst>
              </a:tr>
              <a:tr h="59906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Recursos de Reposición resueltos oportunamente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235175"/>
                  </a:ext>
                </a:extLst>
              </a:tr>
              <a:tr h="13695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visitas a solicitudes de evaluación (nuevas y modificaciones)efectuadas dentro de los tiempos establecidos en la normatividad vigente.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63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Minería </a:t>
                      </a:r>
                      <a:endParaRPr sz="14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95 %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0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Recursos de Reposición resueltos oportunamente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70%</a:t>
                      </a:r>
                    </a:p>
                  </a:txBody>
                  <a:tcPr marL="91425" marR="91425" marT="91425" marB="91425" anchor="ctr"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-</a:t>
                      </a:r>
                    </a:p>
                    <a:p>
                      <a:endParaRPr lang="es-CO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57603"/>
                  </a:ext>
                </a:extLst>
              </a:tr>
              <a:tr h="792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trámites resueltos con aplicación de instrumentos del Nuevo Modelo de Licenciamiento Ambiental</a:t>
                      </a:r>
                      <a:endParaRPr sz="14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8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87%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42930"/>
                  </a:ext>
                </a:extLst>
              </a:tr>
            </a:tbl>
          </a:graphicData>
        </a:graphic>
      </p:graphicFrame>
      <p:sp>
        <p:nvSpPr>
          <p:cNvPr id="649" name="Google Shape;649;p24"/>
          <p:cNvSpPr txBox="1"/>
          <p:nvPr/>
        </p:nvSpPr>
        <p:spPr>
          <a:xfrm>
            <a:off x="8975167" y="4346291"/>
            <a:ext cx="821400" cy="39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CF7F8CB0-1CF1-4EBD-AF98-22FE0F7B09D7}"/>
              </a:ext>
            </a:extLst>
          </p:cNvPr>
          <p:cNvSpPr txBox="1"/>
          <p:nvPr/>
        </p:nvSpPr>
        <p:spPr>
          <a:xfrm>
            <a:off x="5855279" y="1732926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" name="Google Shape;349;p17">
            <a:extLst>
              <a:ext uri="{FF2B5EF4-FFF2-40B4-BE49-F238E27FC236}">
                <a16:creationId xmlns:a16="http://schemas.microsoft.com/office/drawing/2014/main" id="{96907F3D-B43A-4442-A08D-DBCBC890F62C}"/>
              </a:ext>
            </a:extLst>
          </p:cNvPr>
          <p:cNvSpPr txBox="1"/>
          <p:nvPr/>
        </p:nvSpPr>
        <p:spPr>
          <a:xfrm>
            <a:off x="7346274" y="1732925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" name="Google Shape;349;p17">
            <a:extLst>
              <a:ext uri="{FF2B5EF4-FFF2-40B4-BE49-F238E27FC236}">
                <a16:creationId xmlns:a16="http://schemas.microsoft.com/office/drawing/2014/main" id="{CC969C4C-0C7C-45FD-9AEC-D01216E0F3EA}"/>
              </a:ext>
            </a:extLst>
          </p:cNvPr>
          <p:cNvSpPr txBox="1"/>
          <p:nvPr/>
        </p:nvSpPr>
        <p:spPr>
          <a:xfrm>
            <a:off x="5890117" y="2564061"/>
            <a:ext cx="957000" cy="279241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9;p17">
            <a:extLst>
              <a:ext uri="{FF2B5EF4-FFF2-40B4-BE49-F238E27FC236}">
                <a16:creationId xmlns:a16="http://schemas.microsoft.com/office/drawing/2014/main" id="{42EB135B-5903-40E9-A711-180482858891}"/>
              </a:ext>
            </a:extLst>
          </p:cNvPr>
          <p:cNvSpPr txBox="1"/>
          <p:nvPr/>
        </p:nvSpPr>
        <p:spPr>
          <a:xfrm>
            <a:off x="7370549" y="2546449"/>
            <a:ext cx="957000" cy="279241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349;p17">
            <a:extLst>
              <a:ext uri="{FF2B5EF4-FFF2-40B4-BE49-F238E27FC236}">
                <a16:creationId xmlns:a16="http://schemas.microsoft.com/office/drawing/2014/main" id="{2A0FE901-391C-4713-96BC-CE39748874CF}"/>
              </a:ext>
            </a:extLst>
          </p:cNvPr>
          <p:cNvSpPr txBox="1"/>
          <p:nvPr/>
        </p:nvSpPr>
        <p:spPr>
          <a:xfrm>
            <a:off x="6035845" y="4736558"/>
            <a:ext cx="1067941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9" name="Google Shape;349;p17">
            <a:extLst>
              <a:ext uri="{FF2B5EF4-FFF2-40B4-BE49-F238E27FC236}">
                <a16:creationId xmlns:a16="http://schemas.microsoft.com/office/drawing/2014/main" id="{5227A26F-18D5-4AC2-B02A-64F4AAE16DB6}"/>
              </a:ext>
            </a:extLst>
          </p:cNvPr>
          <p:cNvSpPr txBox="1"/>
          <p:nvPr/>
        </p:nvSpPr>
        <p:spPr>
          <a:xfrm>
            <a:off x="8803055" y="4729665"/>
            <a:ext cx="1067941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DBCE275F-C72D-4D36-9126-A9E60B33646E}"/>
              </a:ext>
            </a:extLst>
          </p:cNvPr>
          <p:cNvSpPr txBox="1"/>
          <p:nvPr/>
        </p:nvSpPr>
        <p:spPr>
          <a:xfrm>
            <a:off x="7385184" y="3363779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8;p17">
            <a:extLst>
              <a:ext uri="{FF2B5EF4-FFF2-40B4-BE49-F238E27FC236}">
                <a16:creationId xmlns:a16="http://schemas.microsoft.com/office/drawing/2014/main" id="{71B3A0A3-C46E-477B-A6DC-E4D30047D873}"/>
              </a:ext>
            </a:extLst>
          </p:cNvPr>
          <p:cNvSpPr txBox="1"/>
          <p:nvPr/>
        </p:nvSpPr>
        <p:spPr>
          <a:xfrm>
            <a:off x="8726574" y="3335361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9;p17">
            <a:extLst>
              <a:ext uri="{FF2B5EF4-FFF2-40B4-BE49-F238E27FC236}">
                <a16:creationId xmlns:a16="http://schemas.microsoft.com/office/drawing/2014/main" id="{0D55CF7B-783B-42DC-BD38-816DBF655A0D}"/>
              </a:ext>
            </a:extLst>
          </p:cNvPr>
          <p:cNvSpPr txBox="1"/>
          <p:nvPr/>
        </p:nvSpPr>
        <p:spPr>
          <a:xfrm>
            <a:off x="8877864" y="1732924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325EFC12-D8FF-4563-B9FB-8AB7381F0AA5}"/>
              </a:ext>
            </a:extLst>
          </p:cNvPr>
          <p:cNvSpPr txBox="1"/>
          <p:nvPr/>
        </p:nvSpPr>
        <p:spPr>
          <a:xfrm>
            <a:off x="8875333" y="2528503"/>
            <a:ext cx="957000" cy="279241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349;p17">
            <a:extLst>
              <a:ext uri="{FF2B5EF4-FFF2-40B4-BE49-F238E27FC236}">
                <a16:creationId xmlns:a16="http://schemas.microsoft.com/office/drawing/2014/main" id="{BD5DF458-AF21-404A-97AD-FE97610F0AFA}"/>
              </a:ext>
            </a:extLst>
          </p:cNvPr>
          <p:cNvSpPr txBox="1"/>
          <p:nvPr/>
        </p:nvSpPr>
        <p:spPr>
          <a:xfrm>
            <a:off x="7256920" y="4729666"/>
            <a:ext cx="1067941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49;p17">
            <a:extLst>
              <a:ext uri="{FF2B5EF4-FFF2-40B4-BE49-F238E27FC236}">
                <a16:creationId xmlns:a16="http://schemas.microsoft.com/office/drawing/2014/main" id="{D3D7B814-A1D4-4A18-ACE4-8A0B0F9A3D65}"/>
              </a:ext>
            </a:extLst>
          </p:cNvPr>
          <p:cNvSpPr txBox="1"/>
          <p:nvPr/>
        </p:nvSpPr>
        <p:spPr>
          <a:xfrm>
            <a:off x="5907570" y="6478021"/>
            <a:ext cx="1067941" cy="436613"/>
          </a:xfrm>
          <a:prstGeom prst="rect">
            <a:avLst/>
          </a:prstGeom>
          <a:solidFill>
            <a:srgbClr val="A3B68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" name="Google Shape;349;p17">
            <a:extLst>
              <a:ext uri="{FF2B5EF4-FFF2-40B4-BE49-F238E27FC236}">
                <a16:creationId xmlns:a16="http://schemas.microsoft.com/office/drawing/2014/main" id="{94D6E794-A788-42C6-A1DD-C9AD1462DCD7}"/>
              </a:ext>
            </a:extLst>
          </p:cNvPr>
          <p:cNvSpPr txBox="1"/>
          <p:nvPr/>
        </p:nvSpPr>
        <p:spPr>
          <a:xfrm>
            <a:off x="7256919" y="5709583"/>
            <a:ext cx="1067941" cy="4366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" name="Google Shape;349;p17">
            <a:extLst>
              <a:ext uri="{FF2B5EF4-FFF2-40B4-BE49-F238E27FC236}">
                <a16:creationId xmlns:a16="http://schemas.microsoft.com/office/drawing/2014/main" id="{5FB48DC7-4AC7-4C24-B135-D8A215B174D1}"/>
              </a:ext>
            </a:extLst>
          </p:cNvPr>
          <p:cNvSpPr txBox="1"/>
          <p:nvPr/>
        </p:nvSpPr>
        <p:spPr>
          <a:xfrm>
            <a:off x="7264114" y="6400353"/>
            <a:ext cx="1067941" cy="436613"/>
          </a:xfrm>
          <a:prstGeom prst="rect">
            <a:avLst/>
          </a:prstGeom>
          <a:solidFill>
            <a:srgbClr val="A3B68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" name="Google Shape;349;p17">
            <a:extLst>
              <a:ext uri="{FF2B5EF4-FFF2-40B4-BE49-F238E27FC236}">
                <a16:creationId xmlns:a16="http://schemas.microsoft.com/office/drawing/2014/main" id="{8394E248-C876-473D-A1FA-CA1D36777115}"/>
              </a:ext>
            </a:extLst>
          </p:cNvPr>
          <p:cNvSpPr txBox="1"/>
          <p:nvPr/>
        </p:nvSpPr>
        <p:spPr>
          <a:xfrm>
            <a:off x="8726574" y="5709583"/>
            <a:ext cx="1067941" cy="4366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" name="Google Shape;349;p17">
            <a:extLst>
              <a:ext uri="{FF2B5EF4-FFF2-40B4-BE49-F238E27FC236}">
                <a16:creationId xmlns:a16="http://schemas.microsoft.com/office/drawing/2014/main" id="{51EC9463-3FEB-41B2-9AF1-50F05D97A90F}"/>
              </a:ext>
            </a:extLst>
          </p:cNvPr>
          <p:cNvSpPr txBox="1"/>
          <p:nvPr/>
        </p:nvSpPr>
        <p:spPr>
          <a:xfrm>
            <a:off x="8664922" y="6398679"/>
            <a:ext cx="1067941" cy="436613"/>
          </a:xfrm>
          <a:prstGeom prst="rect">
            <a:avLst/>
          </a:prstGeom>
          <a:solidFill>
            <a:srgbClr val="A3B68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5166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774950" y="1316459"/>
            <a:ext cx="2776206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1800" dirty="0"/>
              <a:t>SUBDIRECCIÓN DE SEGUIMIENTO DE LICENCIAS AMBIENTALES</a:t>
            </a:r>
            <a:endParaRPr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364144"/>
              </p:ext>
            </p:extLst>
          </p:nvPr>
        </p:nvGraphicFramePr>
        <p:xfrm>
          <a:off x="936706" y="460645"/>
          <a:ext cx="9030254" cy="6317344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71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387">
                  <a:extLst>
                    <a:ext uri="{9D8B030D-6E8A-4147-A177-3AD203B41FA5}">
                      <a16:colId xmlns:a16="http://schemas.microsoft.com/office/drawing/2014/main" val="2868373085"/>
                    </a:ext>
                  </a:extLst>
                </a:gridCol>
                <a:gridCol w="1108459">
                  <a:extLst>
                    <a:ext uri="{9D8B030D-6E8A-4147-A177-3AD203B41FA5}">
                      <a16:colId xmlns:a16="http://schemas.microsoft.com/office/drawing/2014/main" val="168039197"/>
                    </a:ext>
                  </a:extLst>
                </a:gridCol>
              </a:tblGrid>
              <a:tr h="132336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rgbClr val="00B0F0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rgbClr val="00B0F0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PRODUCTO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400" dirty="0">
                        <a:solidFill>
                          <a:srgbClr val="00B0F0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9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Proyectos licenciados con seguimiento realizado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A7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Alto Magdalena- Cauca 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264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5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Proyectos licenciados con seguimiento realizado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CF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Caribe- Pacifico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416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08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Proyectos licenciados con seguimiento realizado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3B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Medio Magdalena- Cauca- Catatumbo 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283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5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Proyectos licenciados con seguimiento realizado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Sur Orinoquía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207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5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Proyectos licenciados con seguimiento realizado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B18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Norte Orinoquía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242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77787"/>
                  </a:ext>
                </a:extLst>
              </a:tr>
              <a:tr h="691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Proyectos licenciados con seguimiento realizado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C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Seguimiento de Agroquímicos y Proyectos Especiales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1584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38360"/>
                  </a:ext>
                </a:extLst>
              </a:tr>
              <a:tr h="691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Proyectos licenciados con seguimiento realizado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Subdirección de Seguimiento de Licencias Ambientales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2996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185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453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05247"/>
                  </a:ext>
                </a:extLst>
              </a:tr>
              <a:tr h="657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verificación preliminar de los ICA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Valoración y manejo de impactos Seguimiento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64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96%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31613"/>
                  </a:ext>
                </a:extLst>
              </a:tr>
            </a:tbl>
          </a:graphicData>
        </a:graphic>
      </p:graphicFrame>
      <p:sp>
        <p:nvSpPr>
          <p:cNvPr id="23" name="Google Shape;348;p17">
            <a:extLst>
              <a:ext uri="{FF2B5EF4-FFF2-40B4-BE49-F238E27FC236}">
                <a16:creationId xmlns:a16="http://schemas.microsoft.com/office/drawing/2014/main" id="{5868D657-8932-4041-AEEE-C4F11553FC75}"/>
              </a:ext>
            </a:extLst>
          </p:cNvPr>
          <p:cNvSpPr txBox="1"/>
          <p:nvPr/>
        </p:nvSpPr>
        <p:spPr>
          <a:xfrm>
            <a:off x="6962588" y="2576526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3D65F800-9763-4708-999C-75A7DFAAC6E0}"/>
              </a:ext>
            </a:extLst>
          </p:cNvPr>
          <p:cNvSpPr txBox="1"/>
          <p:nvPr/>
        </p:nvSpPr>
        <p:spPr>
          <a:xfrm>
            <a:off x="6962589" y="1922459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761EFF59-0ADC-4970-B048-DA7AECA07C4A}"/>
              </a:ext>
            </a:extLst>
          </p:cNvPr>
          <p:cNvSpPr txBox="1"/>
          <p:nvPr/>
        </p:nvSpPr>
        <p:spPr>
          <a:xfrm>
            <a:off x="6962587" y="3230593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348;p17">
            <a:extLst>
              <a:ext uri="{FF2B5EF4-FFF2-40B4-BE49-F238E27FC236}">
                <a16:creationId xmlns:a16="http://schemas.microsoft.com/office/drawing/2014/main" id="{7B3B2411-0A3F-4798-876F-5565EF5C32C9}"/>
              </a:ext>
            </a:extLst>
          </p:cNvPr>
          <p:cNvSpPr txBox="1"/>
          <p:nvPr/>
        </p:nvSpPr>
        <p:spPr>
          <a:xfrm>
            <a:off x="6962587" y="3759282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8E29FC5A-1A17-4401-B449-DEB3B22E708B}"/>
              </a:ext>
            </a:extLst>
          </p:cNvPr>
          <p:cNvSpPr txBox="1"/>
          <p:nvPr/>
        </p:nvSpPr>
        <p:spPr>
          <a:xfrm>
            <a:off x="6962587" y="4349034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" name="Google Shape;348;p17">
            <a:extLst>
              <a:ext uri="{FF2B5EF4-FFF2-40B4-BE49-F238E27FC236}">
                <a16:creationId xmlns:a16="http://schemas.microsoft.com/office/drawing/2014/main" id="{48FF0B4C-511F-484D-80DD-6B782B36F1C6}"/>
              </a:ext>
            </a:extLst>
          </p:cNvPr>
          <p:cNvSpPr txBox="1"/>
          <p:nvPr/>
        </p:nvSpPr>
        <p:spPr>
          <a:xfrm>
            <a:off x="6962587" y="4989741"/>
            <a:ext cx="717223" cy="37938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" name="Google Shape;348;p17">
            <a:extLst>
              <a:ext uri="{FF2B5EF4-FFF2-40B4-BE49-F238E27FC236}">
                <a16:creationId xmlns:a16="http://schemas.microsoft.com/office/drawing/2014/main" id="{DAAA3829-D47D-430A-A7FB-92D45E1863E0}"/>
              </a:ext>
            </a:extLst>
          </p:cNvPr>
          <p:cNvSpPr txBox="1"/>
          <p:nvPr/>
        </p:nvSpPr>
        <p:spPr>
          <a:xfrm>
            <a:off x="7954907" y="2576526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" name="Google Shape;348;p17">
            <a:extLst>
              <a:ext uri="{FF2B5EF4-FFF2-40B4-BE49-F238E27FC236}">
                <a16:creationId xmlns:a16="http://schemas.microsoft.com/office/drawing/2014/main" id="{B700B439-C48F-4D47-A626-BB064A16CA9A}"/>
              </a:ext>
            </a:extLst>
          </p:cNvPr>
          <p:cNvSpPr txBox="1"/>
          <p:nvPr/>
        </p:nvSpPr>
        <p:spPr>
          <a:xfrm>
            <a:off x="7954912" y="1922459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" name="Google Shape;348;p17">
            <a:extLst>
              <a:ext uri="{FF2B5EF4-FFF2-40B4-BE49-F238E27FC236}">
                <a16:creationId xmlns:a16="http://schemas.microsoft.com/office/drawing/2014/main" id="{147A08F0-D913-495B-A35A-2EA8CB4184C9}"/>
              </a:ext>
            </a:extLst>
          </p:cNvPr>
          <p:cNvSpPr txBox="1"/>
          <p:nvPr/>
        </p:nvSpPr>
        <p:spPr>
          <a:xfrm>
            <a:off x="7954908" y="3205571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48;p17">
            <a:extLst>
              <a:ext uri="{FF2B5EF4-FFF2-40B4-BE49-F238E27FC236}">
                <a16:creationId xmlns:a16="http://schemas.microsoft.com/office/drawing/2014/main" id="{D43E107D-98DB-4532-AB5C-DC55525A5AED}"/>
              </a:ext>
            </a:extLst>
          </p:cNvPr>
          <p:cNvSpPr txBox="1"/>
          <p:nvPr/>
        </p:nvSpPr>
        <p:spPr>
          <a:xfrm>
            <a:off x="7954909" y="3731740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348;p17">
            <a:extLst>
              <a:ext uri="{FF2B5EF4-FFF2-40B4-BE49-F238E27FC236}">
                <a16:creationId xmlns:a16="http://schemas.microsoft.com/office/drawing/2014/main" id="{5CED385B-D820-471A-8C1E-8F6CB449156C}"/>
              </a:ext>
            </a:extLst>
          </p:cNvPr>
          <p:cNvSpPr txBox="1"/>
          <p:nvPr/>
        </p:nvSpPr>
        <p:spPr>
          <a:xfrm>
            <a:off x="7954910" y="4349033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8;p17">
            <a:extLst>
              <a:ext uri="{FF2B5EF4-FFF2-40B4-BE49-F238E27FC236}">
                <a16:creationId xmlns:a16="http://schemas.microsoft.com/office/drawing/2014/main" id="{55BA37B5-96EF-45BA-9A8B-F4528FB2B8F6}"/>
              </a:ext>
            </a:extLst>
          </p:cNvPr>
          <p:cNvSpPr txBox="1"/>
          <p:nvPr/>
        </p:nvSpPr>
        <p:spPr>
          <a:xfrm>
            <a:off x="7954911" y="4989741"/>
            <a:ext cx="717223" cy="37938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" name="Google Shape;348;p17">
            <a:extLst>
              <a:ext uri="{FF2B5EF4-FFF2-40B4-BE49-F238E27FC236}">
                <a16:creationId xmlns:a16="http://schemas.microsoft.com/office/drawing/2014/main" id="{0FC6B91F-2FD6-4F2C-B48F-CE92418A2A24}"/>
              </a:ext>
            </a:extLst>
          </p:cNvPr>
          <p:cNvSpPr txBox="1"/>
          <p:nvPr/>
        </p:nvSpPr>
        <p:spPr>
          <a:xfrm>
            <a:off x="8947225" y="2590363"/>
            <a:ext cx="717223" cy="379385"/>
          </a:xfrm>
          <a:prstGeom prst="rect">
            <a:avLst/>
          </a:prstGeom>
          <a:solidFill>
            <a:srgbClr val="78CF6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" name="Google Shape;348;p17">
            <a:extLst>
              <a:ext uri="{FF2B5EF4-FFF2-40B4-BE49-F238E27FC236}">
                <a16:creationId xmlns:a16="http://schemas.microsoft.com/office/drawing/2014/main" id="{E5D55270-C6FC-4D65-A702-346A4E6BC014}"/>
              </a:ext>
            </a:extLst>
          </p:cNvPr>
          <p:cNvSpPr txBox="1"/>
          <p:nvPr/>
        </p:nvSpPr>
        <p:spPr>
          <a:xfrm>
            <a:off x="8947227" y="1936124"/>
            <a:ext cx="717223" cy="379385"/>
          </a:xfrm>
          <a:prstGeom prst="rect">
            <a:avLst/>
          </a:prstGeom>
          <a:solidFill>
            <a:srgbClr val="FFCA7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21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1D5B95B0-6053-49DE-8983-EB25BB9A0733}"/>
              </a:ext>
            </a:extLst>
          </p:cNvPr>
          <p:cNvSpPr txBox="1"/>
          <p:nvPr/>
        </p:nvSpPr>
        <p:spPr>
          <a:xfrm>
            <a:off x="8918790" y="3182686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" name="Google Shape;348;p17">
            <a:extLst>
              <a:ext uri="{FF2B5EF4-FFF2-40B4-BE49-F238E27FC236}">
                <a16:creationId xmlns:a16="http://schemas.microsoft.com/office/drawing/2014/main" id="{2222B21F-6FD6-4D61-80CD-AA67C3E06788}"/>
              </a:ext>
            </a:extLst>
          </p:cNvPr>
          <p:cNvSpPr txBox="1"/>
          <p:nvPr/>
        </p:nvSpPr>
        <p:spPr>
          <a:xfrm>
            <a:off x="8947225" y="3732600"/>
            <a:ext cx="717223" cy="379385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1" name="Google Shape;348;p17">
            <a:extLst>
              <a:ext uri="{FF2B5EF4-FFF2-40B4-BE49-F238E27FC236}">
                <a16:creationId xmlns:a16="http://schemas.microsoft.com/office/drawing/2014/main" id="{1BAC89AC-A52D-42E6-923D-3BF512F315B8}"/>
              </a:ext>
            </a:extLst>
          </p:cNvPr>
          <p:cNvSpPr txBox="1"/>
          <p:nvPr/>
        </p:nvSpPr>
        <p:spPr>
          <a:xfrm>
            <a:off x="8947226" y="4349298"/>
            <a:ext cx="717223" cy="379385"/>
          </a:xfrm>
          <a:prstGeom prst="rect">
            <a:avLst/>
          </a:prstGeom>
          <a:solidFill>
            <a:srgbClr val="FFE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14279DEC-FF5B-4400-B510-34E3D06830C2}"/>
              </a:ext>
            </a:extLst>
          </p:cNvPr>
          <p:cNvSpPr txBox="1"/>
          <p:nvPr/>
        </p:nvSpPr>
        <p:spPr>
          <a:xfrm>
            <a:off x="8918791" y="4989741"/>
            <a:ext cx="717223" cy="379385"/>
          </a:xfrm>
          <a:prstGeom prst="rect">
            <a:avLst/>
          </a:prstGeom>
          <a:solidFill>
            <a:srgbClr val="67CAE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316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" name="Google Shape;348;p17">
            <a:extLst>
              <a:ext uri="{FF2B5EF4-FFF2-40B4-BE49-F238E27FC236}">
                <a16:creationId xmlns:a16="http://schemas.microsoft.com/office/drawing/2014/main" id="{934B8D48-72C1-4B4E-B416-977CC801B987}"/>
              </a:ext>
            </a:extLst>
          </p:cNvPr>
          <p:cNvSpPr txBox="1"/>
          <p:nvPr/>
        </p:nvSpPr>
        <p:spPr>
          <a:xfrm>
            <a:off x="6962587" y="5630448"/>
            <a:ext cx="717223" cy="379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29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" name="Google Shape;348;p17">
            <a:extLst>
              <a:ext uri="{FF2B5EF4-FFF2-40B4-BE49-F238E27FC236}">
                <a16:creationId xmlns:a16="http://schemas.microsoft.com/office/drawing/2014/main" id="{909F8487-7B1C-4D07-978A-8C9A84EEE642}"/>
              </a:ext>
            </a:extLst>
          </p:cNvPr>
          <p:cNvSpPr txBox="1"/>
          <p:nvPr/>
        </p:nvSpPr>
        <p:spPr>
          <a:xfrm>
            <a:off x="7865107" y="5600568"/>
            <a:ext cx="717223" cy="379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185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" name="Google Shape;348;p17">
            <a:extLst>
              <a:ext uri="{FF2B5EF4-FFF2-40B4-BE49-F238E27FC236}">
                <a16:creationId xmlns:a16="http://schemas.microsoft.com/office/drawing/2014/main" id="{EAC780A2-FB50-4278-B261-6C5106333CA5}"/>
              </a:ext>
            </a:extLst>
          </p:cNvPr>
          <p:cNvSpPr txBox="1"/>
          <p:nvPr/>
        </p:nvSpPr>
        <p:spPr>
          <a:xfrm>
            <a:off x="8909903" y="5606439"/>
            <a:ext cx="717223" cy="379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453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" name="Google Shape;348;p17">
            <a:extLst>
              <a:ext uri="{FF2B5EF4-FFF2-40B4-BE49-F238E27FC236}">
                <a16:creationId xmlns:a16="http://schemas.microsoft.com/office/drawing/2014/main" id="{4FC2D791-301C-49C9-95A5-28FF8A01908D}"/>
              </a:ext>
            </a:extLst>
          </p:cNvPr>
          <p:cNvSpPr txBox="1"/>
          <p:nvPr/>
        </p:nvSpPr>
        <p:spPr>
          <a:xfrm>
            <a:off x="6962586" y="6222575"/>
            <a:ext cx="717223" cy="379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64%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" name="Google Shape;348;p17">
            <a:extLst>
              <a:ext uri="{FF2B5EF4-FFF2-40B4-BE49-F238E27FC236}">
                <a16:creationId xmlns:a16="http://schemas.microsoft.com/office/drawing/2014/main" id="{0518B241-C87A-46C6-85C2-CD741A904F80}"/>
              </a:ext>
            </a:extLst>
          </p:cNvPr>
          <p:cNvSpPr txBox="1"/>
          <p:nvPr/>
        </p:nvSpPr>
        <p:spPr>
          <a:xfrm>
            <a:off x="7954906" y="6241276"/>
            <a:ext cx="717223" cy="379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8" name="Google Shape;348;p17">
            <a:extLst>
              <a:ext uri="{FF2B5EF4-FFF2-40B4-BE49-F238E27FC236}">
                <a16:creationId xmlns:a16="http://schemas.microsoft.com/office/drawing/2014/main" id="{2319AAE7-DFD2-48ED-A986-6C7CDBF2DE88}"/>
              </a:ext>
            </a:extLst>
          </p:cNvPr>
          <p:cNvSpPr txBox="1"/>
          <p:nvPr/>
        </p:nvSpPr>
        <p:spPr>
          <a:xfrm>
            <a:off x="8947225" y="6243627"/>
            <a:ext cx="717223" cy="3793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96%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7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title"/>
          </p:nvPr>
        </p:nvSpPr>
        <p:spPr>
          <a:xfrm>
            <a:off x="1632884" y="502126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SUBDIRECCIÓN ADMINISTRATIVA Y FINANCIERA</a:t>
            </a:r>
            <a:endParaRPr dirty="0"/>
          </a:p>
        </p:txBody>
      </p:sp>
      <p:graphicFrame>
        <p:nvGraphicFramePr>
          <p:cNvPr id="638" name="Google Shape;638;p24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79524108"/>
              </p:ext>
            </p:extLst>
          </p:nvPr>
        </p:nvGraphicFramePr>
        <p:xfrm>
          <a:off x="678430" y="1301058"/>
          <a:ext cx="9459981" cy="5659812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23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7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Indicador- PRODUCTO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B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129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Índice de las actividades del Sistema de Gestión Ambiental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5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Gestión Administrativa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1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promedio de desviación de la programación por devoluciones y demoras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B7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Gestión Contractual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90 %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2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cumplimiento en la gestión y control del proceso de publicidad de los actos administrativos emitidos por la Entidad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C6B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Gestión de Notificaciones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1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Sistema de Gestión documental implementado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92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Gestión Documental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Porcentaje de recaudo efectivo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977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G. Financiera y presupuestal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94%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3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Sistema de calidad de vida implementado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FD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G. Humana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Avance en la ejecución presupuestal en obligaciones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Subdirección Administrativa y Financiera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98%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66523"/>
                  </a:ext>
                </a:extLst>
              </a:tr>
            </a:tbl>
          </a:graphicData>
        </a:graphic>
      </p:graphicFrame>
      <p:sp>
        <p:nvSpPr>
          <p:cNvPr id="649" name="Google Shape;649;p24"/>
          <p:cNvSpPr txBox="1"/>
          <p:nvPr/>
        </p:nvSpPr>
        <p:spPr>
          <a:xfrm>
            <a:off x="8794537" y="5928841"/>
            <a:ext cx="8214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CF7F8CB0-1CF1-4EBD-AF98-22FE0F7B09D7}"/>
              </a:ext>
            </a:extLst>
          </p:cNvPr>
          <p:cNvSpPr txBox="1"/>
          <p:nvPr/>
        </p:nvSpPr>
        <p:spPr>
          <a:xfrm>
            <a:off x="5749621" y="2265187"/>
            <a:ext cx="1067941" cy="279241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7,50%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55;p17">
            <a:extLst>
              <a:ext uri="{FF2B5EF4-FFF2-40B4-BE49-F238E27FC236}">
                <a16:creationId xmlns:a16="http://schemas.microsoft.com/office/drawing/2014/main" id="{2A847D64-BD79-4C67-B9CE-CE8757E48590}"/>
              </a:ext>
            </a:extLst>
          </p:cNvPr>
          <p:cNvSpPr/>
          <p:nvPr/>
        </p:nvSpPr>
        <p:spPr>
          <a:xfrm rot="5400000">
            <a:off x="6210123" y="1524279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352;p17">
            <a:extLst>
              <a:ext uri="{FF2B5EF4-FFF2-40B4-BE49-F238E27FC236}">
                <a16:creationId xmlns:a16="http://schemas.microsoft.com/office/drawing/2014/main" id="{E2124346-5488-4556-BC05-E49C0B640F39}"/>
              </a:ext>
            </a:extLst>
          </p:cNvPr>
          <p:cNvSpPr/>
          <p:nvPr/>
        </p:nvSpPr>
        <p:spPr>
          <a:xfrm rot="5400000">
            <a:off x="5767789" y="1972379"/>
            <a:ext cx="176082" cy="179808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0" name="Google Shape;349;p17">
            <a:extLst>
              <a:ext uri="{FF2B5EF4-FFF2-40B4-BE49-F238E27FC236}">
                <a16:creationId xmlns:a16="http://schemas.microsoft.com/office/drawing/2014/main" id="{96907F3D-B43A-4442-A08D-DBCBC890F62C}"/>
              </a:ext>
            </a:extLst>
          </p:cNvPr>
          <p:cNvSpPr txBox="1"/>
          <p:nvPr/>
        </p:nvSpPr>
        <p:spPr>
          <a:xfrm>
            <a:off x="7230911" y="2244414"/>
            <a:ext cx="1067941" cy="279241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" name="Google Shape;349;p17">
            <a:extLst>
              <a:ext uri="{FF2B5EF4-FFF2-40B4-BE49-F238E27FC236}">
                <a16:creationId xmlns:a16="http://schemas.microsoft.com/office/drawing/2014/main" id="{6DE46324-6D0E-4185-A5F4-E6A9F0483236}"/>
              </a:ext>
            </a:extLst>
          </p:cNvPr>
          <p:cNvSpPr txBox="1"/>
          <p:nvPr/>
        </p:nvSpPr>
        <p:spPr>
          <a:xfrm>
            <a:off x="8794543" y="2207882"/>
            <a:ext cx="1067941" cy="279241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" name="Google Shape;355;p17">
            <a:extLst>
              <a:ext uri="{FF2B5EF4-FFF2-40B4-BE49-F238E27FC236}">
                <a16:creationId xmlns:a16="http://schemas.microsoft.com/office/drawing/2014/main" id="{6AAC9487-C1C8-4FF1-959D-38FF56F18AA8}"/>
              </a:ext>
            </a:extLst>
          </p:cNvPr>
          <p:cNvSpPr/>
          <p:nvPr/>
        </p:nvSpPr>
        <p:spPr>
          <a:xfrm rot="5400000">
            <a:off x="7653754" y="1533048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3" name="Google Shape;355;p17">
            <a:extLst>
              <a:ext uri="{FF2B5EF4-FFF2-40B4-BE49-F238E27FC236}">
                <a16:creationId xmlns:a16="http://schemas.microsoft.com/office/drawing/2014/main" id="{836972BE-A8B6-4D42-AC03-97C56AE66E6F}"/>
              </a:ext>
            </a:extLst>
          </p:cNvPr>
          <p:cNvSpPr/>
          <p:nvPr/>
        </p:nvSpPr>
        <p:spPr>
          <a:xfrm rot="5400000">
            <a:off x="9239513" y="1520970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4" name="Google Shape;352;p17">
            <a:extLst>
              <a:ext uri="{FF2B5EF4-FFF2-40B4-BE49-F238E27FC236}">
                <a16:creationId xmlns:a16="http://schemas.microsoft.com/office/drawing/2014/main" id="{93CD6445-EE7B-42FF-80BA-AA666996D706}"/>
              </a:ext>
            </a:extLst>
          </p:cNvPr>
          <p:cNvSpPr/>
          <p:nvPr/>
        </p:nvSpPr>
        <p:spPr>
          <a:xfrm rot="5400000">
            <a:off x="7256029" y="1944969"/>
            <a:ext cx="178002" cy="272504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5" name="Google Shape;352;p17">
            <a:extLst>
              <a:ext uri="{FF2B5EF4-FFF2-40B4-BE49-F238E27FC236}">
                <a16:creationId xmlns:a16="http://schemas.microsoft.com/office/drawing/2014/main" id="{E39FA307-8C79-4B7F-B8F5-D630D734D19C}"/>
              </a:ext>
            </a:extLst>
          </p:cNvPr>
          <p:cNvSpPr/>
          <p:nvPr/>
        </p:nvSpPr>
        <p:spPr>
          <a:xfrm rot="5400000">
            <a:off x="8900841" y="1867096"/>
            <a:ext cx="177778" cy="390385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4" name="Google Shape;349;p17">
            <a:extLst>
              <a:ext uri="{FF2B5EF4-FFF2-40B4-BE49-F238E27FC236}">
                <a16:creationId xmlns:a16="http://schemas.microsoft.com/office/drawing/2014/main" id="{84871F18-7039-49B8-92D6-8A3A0BA65EE8}"/>
              </a:ext>
            </a:extLst>
          </p:cNvPr>
          <p:cNvSpPr txBox="1"/>
          <p:nvPr/>
        </p:nvSpPr>
        <p:spPr>
          <a:xfrm>
            <a:off x="8766714" y="3109542"/>
            <a:ext cx="1067941" cy="279241"/>
          </a:xfrm>
          <a:prstGeom prst="rect">
            <a:avLst/>
          </a:prstGeom>
          <a:solidFill>
            <a:srgbClr val="76B7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" name="Google Shape;355;p17">
            <a:extLst>
              <a:ext uri="{FF2B5EF4-FFF2-40B4-BE49-F238E27FC236}">
                <a16:creationId xmlns:a16="http://schemas.microsoft.com/office/drawing/2014/main" id="{A38186EF-0C1B-40B7-B9DD-BEE208EFBEC1}"/>
              </a:ext>
            </a:extLst>
          </p:cNvPr>
          <p:cNvSpPr/>
          <p:nvPr/>
        </p:nvSpPr>
        <p:spPr>
          <a:xfrm rot="5400000">
            <a:off x="9203273" y="2387251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6" name="Google Shape;352;p17">
            <a:extLst>
              <a:ext uri="{FF2B5EF4-FFF2-40B4-BE49-F238E27FC236}">
                <a16:creationId xmlns:a16="http://schemas.microsoft.com/office/drawing/2014/main" id="{3465E14F-E37C-45A2-83BF-4CAF92355FEC}"/>
              </a:ext>
            </a:extLst>
          </p:cNvPr>
          <p:cNvSpPr/>
          <p:nvPr/>
        </p:nvSpPr>
        <p:spPr>
          <a:xfrm rot="5400000">
            <a:off x="9146489" y="2450662"/>
            <a:ext cx="183068" cy="947349"/>
          </a:xfrm>
          <a:prstGeom prst="rect">
            <a:avLst/>
          </a:prstGeom>
          <a:solidFill>
            <a:srgbClr val="76B7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6" name="Google Shape;349;p17">
            <a:extLst>
              <a:ext uri="{FF2B5EF4-FFF2-40B4-BE49-F238E27FC236}">
                <a16:creationId xmlns:a16="http://schemas.microsoft.com/office/drawing/2014/main" id="{CC969C4C-0C7C-45FD-9AEC-D01216E0F3EA}"/>
              </a:ext>
            </a:extLst>
          </p:cNvPr>
          <p:cNvSpPr txBox="1"/>
          <p:nvPr/>
        </p:nvSpPr>
        <p:spPr>
          <a:xfrm>
            <a:off x="5845805" y="4055756"/>
            <a:ext cx="1067941" cy="279241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" name="Google Shape;355;p17">
            <a:extLst>
              <a:ext uri="{FF2B5EF4-FFF2-40B4-BE49-F238E27FC236}">
                <a16:creationId xmlns:a16="http://schemas.microsoft.com/office/drawing/2014/main" id="{7C3701CB-FA09-47FD-98A1-A24C365D30BA}"/>
              </a:ext>
            </a:extLst>
          </p:cNvPr>
          <p:cNvSpPr/>
          <p:nvPr/>
        </p:nvSpPr>
        <p:spPr>
          <a:xfrm rot="5400000">
            <a:off x="6290776" y="3335785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8" name="Google Shape;352;p17">
            <a:extLst>
              <a:ext uri="{FF2B5EF4-FFF2-40B4-BE49-F238E27FC236}">
                <a16:creationId xmlns:a16="http://schemas.microsoft.com/office/drawing/2014/main" id="{32D24837-8855-4322-ACEA-9C4323C99FDF}"/>
              </a:ext>
            </a:extLst>
          </p:cNvPr>
          <p:cNvSpPr/>
          <p:nvPr/>
        </p:nvSpPr>
        <p:spPr>
          <a:xfrm rot="5400000">
            <a:off x="6294074" y="3328605"/>
            <a:ext cx="185777" cy="1082311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9" name="Google Shape;349;p17">
            <a:extLst>
              <a:ext uri="{FF2B5EF4-FFF2-40B4-BE49-F238E27FC236}">
                <a16:creationId xmlns:a16="http://schemas.microsoft.com/office/drawing/2014/main" id="{42EB135B-5903-40E9-A711-180482858891}"/>
              </a:ext>
            </a:extLst>
          </p:cNvPr>
          <p:cNvSpPr txBox="1"/>
          <p:nvPr/>
        </p:nvSpPr>
        <p:spPr>
          <a:xfrm>
            <a:off x="7238097" y="4055756"/>
            <a:ext cx="1067941" cy="279241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52;p17">
            <a:extLst>
              <a:ext uri="{FF2B5EF4-FFF2-40B4-BE49-F238E27FC236}">
                <a16:creationId xmlns:a16="http://schemas.microsoft.com/office/drawing/2014/main" id="{F94F808D-036D-492D-BE17-E9ED79EA51F5}"/>
              </a:ext>
            </a:extLst>
          </p:cNvPr>
          <p:cNvSpPr/>
          <p:nvPr/>
        </p:nvSpPr>
        <p:spPr>
          <a:xfrm rot="5400000">
            <a:off x="7671994" y="3333322"/>
            <a:ext cx="185777" cy="1082311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31" name="Google Shape;352;p17">
            <a:extLst>
              <a:ext uri="{FF2B5EF4-FFF2-40B4-BE49-F238E27FC236}">
                <a16:creationId xmlns:a16="http://schemas.microsoft.com/office/drawing/2014/main" id="{34677EFB-5FA8-43F8-B085-99C3E7806C08}"/>
              </a:ext>
            </a:extLst>
          </p:cNvPr>
          <p:cNvSpPr/>
          <p:nvPr/>
        </p:nvSpPr>
        <p:spPr>
          <a:xfrm rot="5400000">
            <a:off x="9171874" y="3324717"/>
            <a:ext cx="185777" cy="1082311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32" name="Google Shape;349;p17">
            <a:extLst>
              <a:ext uri="{FF2B5EF4-FFF2-40B4-BE49-F238E27FC236}">
                <a16:creationId xmlns:a16="http://schemas.microsoft.com/office/drawing/2014/main" id="{8AB11150-1681-4C0D-A96E-BA87117B1152}"/>
              </a:ext>
            </a:extLst>
          </p:cNvPr>
          <p:cNvSpPr txBox="1"/>
          <p:nvPr/>
        </p:nvSpPr>
        <p:spPr>
          <a:xfrm>
            <a:off x="8758303" y="4030395"/>
            <a:ext cx="1067941" cy="279241"/>
          </a:xfrm>
          <a:prstGeom prst="rect">
            <a:avLst/>
          </a:prstGeom>
          <a:solidFill>
            <a:srgbClr val="52C6B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E7B7FEB2-3E1F-42FB-95F0-F7865F028B4D}"/>
              </a:ext>
            </a:extLst>
          </p:cNvPr>
          <p:cNvSpPr txBox="1"/>
          <p:nvPr/>
        </p:nvSpPr>
        <p:spPr>
          <a:xfrm>
            <a:off x="5905402" y="4724450"/>
            <a:ext cx="717223" cy="379385"/>
          </a:xfrm>
          <a:prstGeom prst="rect">
            <a:avLst/>
          </a:prstGeom>
          <a:solidFill>
            <a:srgbClr val="0392C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0,10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348;p17">
            <a:extLst>
              <a:ext uri="{FF2B5EF4-FFF2-40B4-BE49-F238E27FC236}">
                <a16:creationId xmlns:a16="http://schemas.microsoft.com/office/drawing/2014/main" id="{582F2F87-5D4C-49FA-9D71-E5ABD97799F0}"/>
              </a:ext>
            </a:extLst>
          </p:cNvPr>
          <p:cNvSpPr txBox="1"/>
          <p:nvPr/>
        </p:nvSpPr>
        <p:spPr>
          <a:xfrm>
            <a:off x="7297694" y="4724450"/>
            <a:ext cx="717223" cy="379385"/>
          </a:xfrm>
          <a:prstGeom prst="rect">
            <a:avLst/>
          </a:prstGeom>
          <a:solidFill>
            <a:srgbClr val="0392C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0,15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348;p17">
            <a:extLst>
              <a:ext uri="{FF2B5EF4-FFF2-40B4-BE49-F238E27FC236}">
                <a16:creationId xmlns:a16="http://schemas.microsoft.com/office/drawing/2014/main" id="{F6CF12C7-2587-4439-9AD9-12999C747B34}"/>
              </a:ext>
            </a:extLst>
          </p:cNvPr>
          <p:cNvSpPr txBox="1"/>
          <p:nvPr/>
        </p:nvSpPr>
        <p:spPr>
          <a:xfrm>
            <a:off x="8826311" y="4710367"/>
            <a:ext cx="717223" cy="379385"/>
          </a:xfrm>
          <a:prstGeom prst="rect">
            <a:avLst/>
          </a:prstGeom>
          <a:solidFill>
            <a:srgbClr val="0392C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0,43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349;p17">
            <a:extLst>
              <a:ext uri="{FF2B5EF4-FFF2-40B4-BE49-F238E27FC236}">
                <a16:creationId xmlns:a16="http://schemas.microsoft.com/office/drawing/2014/main" id="{2A0FE901-391C-4713-96BC-CE39748874CF}"/>
              </a:ext>
            </a:extLst>
          </p:cNvPr>
          <p:cNvSpPr txBox="1"/>
          <p:nvPr/>
        </p:nvSpPr>
        <p:spPr>
          <a:xfrm>
            <a:off x="5785349" y="5375013"/>
            <a:ext cx="1067941" cy="279241"/>
          </a:xfrm>
          <a:prstGeom prst="rect">
            <a:avLst/>
          </a:prstGeom>
          <a:solidFill>
            <a:srgbClr val="50977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" name="Google Shape;349;p17">
            <a:extLst>
              <a:ext uri="{FF2B5EF4-FFF2-40B4-BE49-F238E27FC236}">
                <a16:creationId xmlns:a16="http://schemas.microsoft.com/office/drawing/2014/main" id="{71ECEA2F-C488-429A-992B-8558AEEA7968}"/>
              </a:ext>
            </a:extLst>
          </p:cNvPr>
          <p:cNvSpPr txBox="1"/>
          <p:nvPr/>
        </p:nvSpPr>
        <p:spPr>
          <a:xfrm>
            <a:off x="7177643" y="5369818"/>
            <a:ext cx="1067941" cy="279241"/>
          </a:xfrm>
          <a:prstGeom prst="rect">
            <a:avLst/>
          </a:prstGeom>
          <a:solidFill>
            <a:srgbClr val="50977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13,6%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9" name="Google Shape;349;p17">
            <a:extLst>
              <a:ext uri="{FF2B5EF4-FFF2-40B4-BE49-F238E27FC236}">
                <a16:creationId xmlns:a16="http://schemas.microsoft.com/office/drawing/2014/main" id="{5227A26F-18D5-4AC2-B02A-64F4AAE16DB6}"/>
              </a:ext>
            </a:extLst>
          </p:cNvPr>
          <p:cNvSpPr txBox="1"/>
          <p:nvPr/>
        </p:nvSpPr>
        <p:spPr>
          <a:xfrm>
            <a:off x="8643603" y="5360929"/>
            <a:ext cx="1067941" cy="279241"/>
          </a:xfrm>
          <a:prstGeom prst="rect">
            <a:avLst/>
          </a:prstGeom>
          <a:solidFill>
            <a:srgbClr val="50977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22,12%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" name="Google Shape;348;p17">
            <a:extLst>
              <a:ext uri="{FF2B5EF4-FFF2-40B4-BE49-F238E27FC236}">
                <a16:creationId xmlns:a16="http://schemas.microsoft.com/office/drawing/2014/main" id="{AA8F70A8-D1F3-4E17-B6ED-A58F04FC6907}"/>
              </a:ext>
            </a:extLst>
          </p:cNvPr>
          <p:cNvSpPr txBox="1"/>
          <p:nvPr/>
        </p:nvSpPr>
        <p:spPr>
          <a:xfrm>
            <a:off x="5957185" y="5880298"/>
            <a:ext cx="717223" cy="379385"/>
          </a:xfrm>
          <a:prstGeom prst="rect">
            <a:avLst/>
          </a:prstGeom>
          <a:solidFill>
            <a:srgbClr val="73BFD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2,02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" name="Google Shape;348;p17">
            <a:extLst>
              <a:ext uri="{FF2B5EF4-FFF2-40B4-BE49-F238E27FC236}">
                <a16:creationId xmlns:a16="http://schemas.microsoft.com/office/drawing/2014/main" id="{489DB42A-D26B-4408-81F9-BD68FC125E67}"/>
              </a:ext>
            </a:extLst>
          </p:cNvPr>
          <p:cNvSpPr txBox="1"/>
          <p:nvPr/>
        </p:nvSpPr>
        <p:spPr>
          <a:xfrm>
            <a:off x="7251709" y="5882716"/>
            <a:ext cx="717223" cy="379385"/>
          </a:xfrm>
          <a:prstGeom prst="rect">
            <a:avLst/>
          </a:prstGeom>
          <a:solidFill>
            <a:srgbClr val="73BFD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" name="Google Shape;348;p17">
            <a:extLst>
              <a:ext uri="{FF2B5EF4-FFF2-40B4-BE49-F238E27FC236}">
                <a16:creationId xmlns:a16="http://schemas.microsoft.com/office/drawing/2014/main" id="{C3ABA16E-5F58-4A81-96E8-2B2884066606}"/>
              </a:ext>
            </a:extLst>
          </p:cNvPr>
          <p:cNvSpPr txBox="1"/>
          <p:nvPr/>
        </p:nvSpPr>
        <p:spPr>
          <a:xfrm>
            <a:off x="8792383" y="5880297"/>
            <a:ext cx="717223" cy="379385"/>
          </a:xfrm>
          <a:prstGeom prst="rect">
            <a:avLst/>
          </a:prstGeom>
          <a:solidFill>
            <a:srgbClr val="73BFDE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0,16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" name="Google Shape;349;p17">
            <a:extLst>
              <a:ext uri="{FF2B5EF4-FFF2-40B4-BE49-F238E27FC236}">
                <a16:creationId xmlns:a16="http://schemas.microsoft.com/office/drawing/2014/main" id="{1B462623-9853-4DD7-88F4-3CF5BD377FA1}"/>
              </a:ext>
            </a:extLst>
          </p:cNvPr>
          <p:cNvSpPr txBox="1"/>
          <p:nvPr/>
        </p:nvSpPr>
        <p:spPr>
          <a:xfrm>
            <a:off x="5759467" y="6586948"/>
            <a:ext cx="1067941" cy="279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3,74%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49;p17">
            <a:extLst>
              <a:ext uri="{FF2B5EF4-FFF2-40B4-BE49-F238E27FC236}">
                <a16:creationId xmlns:a16="http://schemas.microsoft.com/office/drawing/2014/main" id="{E9C7FFBA-8615-4922-8687-EF2176D94289}"/>
              </a:ext>
            </a:extLst>
          </p:cNvPr>
          <p:cNvSpPr txBox="1"/>
          <p:nvPr/>
        </p:nvSpPr>
        <p:spPr>
          <a:xfrm>
            <a:off x="7255815" y="6576052"/>
            <a:ext cx="1067941" cy="279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12,45 %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349;p17">
            <a:extLst>
              <a:ext uri="{FF2B5EF4-FFF2-40B4-BE49-F238E27FC236}">
                <a16:creationId xmlns:a16="http://schemas.microsoft.com/office/drawing/2014/main" id="{00C893BE-7948-4D64-A30F-D17552944AAD}"/>
              </a:ext>
            </a:extLst>
          </p:cNvPr>
          <p:cNvSpPr txBox="1"/>
          <p:nvPr/>
        </p:nvSpPr>
        <p:spPr>
          <a:xfrm>
            <a:off x="8687616" y="6556918"/>
            <a:ext cx="1067941" cy="279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639503" y="533709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3200" dirty="0"/>
              <a:t>OFICINA ASESORA JURÍDICA</a:t>
            </a:r>
            <a:endParaRPr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68961086"/>
              </p:ext>
            </p:extLst>
          </p:nvPr>
        </p:nvGraphicFramePr>
        <p:xfrm>
          <a:off x="639267" y="1316468"/>
          <a:ext cx="9464853" cy="5598680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59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627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273247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10415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PRODUCTO</a:t>
                      </a:r>
                      <a:endParaRPr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6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Número de propuestas de mejoras normativas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46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Conceptos Jurídicos 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Reporte Semestral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lang="en"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algn="ctr"/>
                      <a:endParaRPr lang="es-CO" sz="1800" dirty="0"/>
                    </a:p>
                  </a:txBody>
                  <a:tcPr marL="91425" marR="91425" marT="91425" marB="91425" anchor="ctr"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64127"/>
                  </a:ext>
                </a:extLst>
              </a:tr>
              <a:tr h="8332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Porcentaje de conceptos jurídicos resueltos en atención a consultas internas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4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1425" marR="91425" marT="91425" marB="91425" anchor="ctr"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061026"/>
                  </a:ext>
                </a:extLst>
              </a:tr>
              <a:tr h="9373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Actos administrativos expedidos en procesos sancionatorios ambientales competencia de ANLA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82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Actuaciones Sancionatorias Ambientales 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485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7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cartera coactiva recuperada en la vigencia 2022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372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Gestión Jurídica y Cobro Activo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7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 Tasa de éxito procesal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71C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Defensa Judicial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87%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6650D36F-3AA7-42A5-966D-173BA327C3A0}"/>
              </a:ext>
            </a:extLst>
          </p:cNvPr>
          <p:cNvSpPr txBox="1"/>
          <p:nvPr/>
        </p:nvSpPr>
        <p:spPr>
          <a:xfrm>
            <a:off x="6519789" y="4592540"/>
            <a:ext cx="717223" cy="379385"/>
          </a:xfrm>
          <a:prstGeom prst="rect">
            <a:avLst/>
          </a:prstGeom>
          <a:solidFill>
            <a:srgbClr val="0282C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34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" name="Google Shape;348;p17">
            <a:extLst>
              <a:ext uri="{FF2B5EF4-FFF2-40B4-BE49-F238E27FC236}">
                <a16:creationId xmlns:a16="http://schemas.microsoft.com/office/drawing/2014/main" id="{18F68D80-43D9-44AF-944E-6C3191F87187}"/>
              </a:ext>
            </a:extLst>
          </p:cNvPr>
          <p:cNvSpPr txBox="1"/>
          <p:nvPr/>
        </p:nvSpPr>
        <p:spPr>
          <a:xfrm>
            <a:off x="7731753" y="4578975"/>
            <a:ext cx="717223" cy="379385"/>
          </a:xfrm>
          <a:prstGeom prst="rect">
            <a:avLst/>
          </a:prstGeom>
          <a:solidFill>
            <a:srgbClr val="0282C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43C96048-0A18-4160-AC33-2A1E7CD0BCC3}"/>
              </a:ext>
            </a:extLst>
          </p:cNvPr>
          <p:cNvSpPr txBox="1"/>
          <p:nvPr/>
        </p:nvSpPr>
        <p:spPr>
          <a:xfrm>
            <a:off x="8954966" y="4590805"/>
            <a:ext cx="717223" cy="379385"/>
          </a:xfrm>
          <a:prstGeom prst="rect">
            <a:avLst/>
          </a:prstGeom>
          <a:solidFill>
            <a:srgbClr val="0282C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185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355;p17">
            <a:extLst>
              <a:ext uri="{FF2B5EF4-FFF2-40B4-BE49-F238E27FC236}">
                <a16:creationId xmlns:a16="http://schemas.microsoft.com/office/drawing/2014/main" id="{D8CF03CC-173B-4E80-9B67-E99289EDC5D6}"/>
              </a:ext>
            </a:extLst>
          </p:cNvPr>
          <p:cNvSpPr/>
          <p:nvPr/>
        </p:nvSpPr>
        <p:spPr>
          <a:xfrm rot="5400000">
            <a:off x="6660477" y="4959603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36" name="Google Shape;352;p17">
            <a:extLst>
              <a:ext uri="{FF2B5EF4-FFF2-40B4-BE49-F238E27FC236}">
                <a16:creationId xmlns:a16="http://schemas.microsoft.com/office/drawing/2014/main" id="{BA6C0338-431D-41AF-9DDB-E33E74B148FD}"/>
              </a:ext>
            </a:extLst>
          </p:cNvPr>
          <p:cNvSpPr/>
          <p:nvPr/>
        </p:nvSpPr>
        <p:spPr>
          <a:xfrm rot="5400000">
            <a:off x="6162146" y="5449172"/>
            <a:ext cx="178002" cy="88800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38" name="Google Shape;349;p17">
            <a:extLst>
              <a:ext uri="{FF2B5EF4-FFF2-40B4-BE49-F238E27FC236}">
                <a16:creationId xmlns:a16="http://schemas.microsoft.com/office/drawing/2014/main" id="{2B25E2A9-CC5D-44E1-B612-4F68EFDDC370}"/>
              </a:ext>
            </a:extLst>
          </p:cNvPr>
          <p:cNvSpPr txBox="1"/>
          <p:nvPr/>
        </p:nvSpPr>
        <p:spPr>
          <a:xfrm>
            <a:off x="6206751" y="5623070"/>
            <a:ext cx="1067941" cy="279241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" name="Google Shape;349;p17">
            <a:extLst>
              <a:ext uri="{FF2B5EF4-FFF2-40B4-BE49-F238E27FC236}">
                <a16:creationId xmlns:a16="http://schemas.microsoft.com/office/drawing/2014/main" id="{9A38A82F-D24A-44FF-B08E-4BE411175500}"/>
              </a:ext>
            </a:extLst>
          </p:cNvPr>
          <p:cNvSpPr txBox="1"/>
          <p:nvPr/>
        </p:nvSpPr>
        <p:spPr>
          <a:xfrm>
            <a:off x="7455347" y="5652586"/>
            <a:ext cx="1067941" cy="279241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" name="Google Shape;355;p17">
            <a:extLst>
              <a:ext uri="{FF2B5EF4-FFF2-40B4-BE49-F238E27FC236}">
                <a16:creationId xmlns:a16="http://schemas.microsoft.com/office/drawing/2014/main" id="{90A2B32B-426B-428D-A7CF-AE95DA440E1B}"/>
              </a:ext>
            </a:extLst>
          </p:cNvPr>
          <p:cNvSpPr/>
          <p:nvPr/>
        </p:nvSpPr>
        <p:spPr>
          <a:xfrm rot="5400000">
            <a:off x="7889036" y="4993555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8" name="Google Shape;352;p17">
            <a:extLst>
              <a:ext uri="{FF2B5EF4-FFF2-40B4-BE49-F238E27FC236}">
                <a16:creationId xmlns:a16="http://schemas.microsoft.com/office/drawing/2014/main" id="{9C7ED2CB-AC6E-4D1D-B9BA-8C999371B8F5}"/>
              </a:ext>
            </a:extLst>
          </p:cNvPr>
          <p:cNvSpPr/>
          <p:nvPr/>
        </p:nvSpPr>
        <p:spPr>
          <a:xfrm rot="5400000">
            <a:off x="7519487" y="5380922"/>
            <a:ext cx="171461" cy="299746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51" name="Google Shape;349;p17">
            <a:extLst>
              <a:ext uri="{FF2B5EF4-FFF2-40B4-BE49-F238E27FC236}">
                <a16:creationId xmlns:a16="http://schemas.microsoft.com/office/drawing/2014/main" id="{9C12D0B3-EECB-4830-90A8-59FE21D1BC66}"/>
              </a:ext>
            </a:extLst>
          </p:cNvPr>
          <p:cNvSpPr txBox="1"/>
          <p:nvPr/>
        </p:nvSpPr>
        <p:spPr>
          <a:xfrm>
            <a:off x="8944517" y="5652586"/>
            <a:ext cx="1067941" cy="279241"/>
          </a:xfrm>
          <a:prstGeom prst="rect">
            <a:avLst/>
          </a:prstGeom>
          <a:solidFill>
            <a:srgbClr val="0372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3" name="Google Shape;355;p17">
            <a:extLst>
              <a:ext uri="{FF2B5EF4-FFF2-40B4-BE49-F238E27FC236}">
                <a16:creationId xmlns:a16="http://schemas.microsoft.com/office/drawing/2014/main" id="{A79B03FE-0EE3-47CF-93FA-66DDE15B6A29}"/>
              </a:ext>
            </a:extLst>
          </p:cNvPr>
          <p:cNvSpPr/>
          <p:nvPr/>
        </p:nvSpPr>
        <p:spPr>
          <a:xfrm rot="5400000">
            <a:off x="9389487" y="5000097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55" name="Google Shape;352;p17">
            <a:extLst>
              <a:ext uri="{FF2B5EF4-FFF2-40B4-BE49-F238E27FC236}">
                <a16:creationId xmlns:a16="http://schemas.microsoft.com/office/drawing/2014/main" id="{A88120FD-21DA-4CE9-864D-F99D430FA14C}"/>
              </a:ext>
            </a:extLst>
          </p:cNvPr>
          <p:cNvSpPr/>
          <p:nvPr/>
        </p:nvSpPr>
        <p:spPr>
          <a:xfrm rot="5400000">
            <a:off x="9032574" y="5352668"/>
            <a:ext cx="168100" cy="372707"/>
          </a:xfrm>
          <a:prstGeom prst="rect">
            <a:avLst/>
          </a:prstGeom>
          <a:solidFill>
            <a:srgbClr val="00A56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56" name="Google Shape;352;p17">
            <a:extLst>
              <a:ext uri="{FF2B5EF4-FFF2-40B4-BE49-F238E27FC236}">
                <a16:creationId xmlns:a16="http://schemas.microsoft.com/office/drawing/2014/main" id="{C7D0478A-9293-4BF9-8CA5-A5C6C0FD3CF0}"/>
              </a:ext>
            </a:extLst>
          </p:cNvPr>
          <p:cNvSpPr/>
          <p:nvPr/>
        </p:nvSpPr>
        <p:spPr>
          <a:xfrm rot="5400000">
            <a:off x="6763248" y="3264998"/>
            <a:ext cx="185777" cy="1082311"/>
          </a:xfrm>
          <a:prstGeom prst="rect">
            <a:avLst/>
          </a:prstGeom>
          <a:solidFill>
            <a:srgbClr val="90C46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58" name="Google Shape;349;p17">
            <a:extLst>
              <a:ext uri="{FF2B5EF4-FFF2-40B4-BE49-F238E27FC236}">
                <a16:creationId xmlns:a16="http://schemas.microsoft.com/office/drawing/2014/main" id="{45C7480C-801B-429E-BEA3-01D8EC32D7DC}"/>
              </a:ext>
            </a:extLst>
          </p:cNvPr>
          <p:cNvSpPr txBox="1"/>
          <p:nvPr/>
        </p:nvSpPr>
        <p:spPr>
          <a:xfrm>
            <a:off x="6322165" y="3983327"/>
            <a:ext cx="1067941" cy="279241"/>
          </a:xfrm>
          <a:prstGeom prst="rect">
            <a:avLst/>
          </a:prstGeom>
          <a:solidFill>
            <a:srgbClr val="90C46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1" name="Google Shape;349;p17">
            <a:extLst>
              <a:ext uri="{FF2B5EF4-FFF2-40B4-BE49-F238E27FC236}">
                <a16:creationId xmlns:a16="http://schemas.microsoft.com/office/drawing/2014/main" id="{D8725DF5-058B-4773-BFCB-C887C6DA4F62}"/>
              </a:ext>
            </a:extLst>
          </p:cNvPr>
          <p:cNvSpPr txBox="1"/>
          <p:nvPr/>
        </p:nvSpPr>
        <p:spPr>
          <a:xfrm>
            <a:off x="7549211" y="3988477"/>
            <a:ext cx="1067941" cy="279241"/>
          </a:xfrm>
          <a:prstGeom prst="rect">
            <a:avLst/>
          </a:prstGeom>
          <a:solidFill>
            <a:srgbClr val="90C46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2" name="Google Shape;349;p17">
            <a:extLst>
              <a:ext uri="{FF2B5EF4-FFF2-40B4-BE49-F238E27FC236}">
                <a16:creationId xmlns:a16="http://schemas.microsoft.com/office/drawing/2014/main" id="{491EA9ED-E4E4-4D80-8694-23D8FFFDE134}"/>
              </a:ext>
            </a:extLst>
          </p:cNvPr>
          <p:cNvSpPr txBox="1"/>
          <p:nvPr/>
        </p:nvSpPr>
        <p:spPr>
          <a:xfrm>
            <a:off x="8930271" y="3983327"/>
            <a:ext cx="1067941" cy="279241"/>
          </a:xfrm>
          <a:prstGeom prst="rect">
            <a:avLst/>
          </a:prstGeom>
          <a:solidFill>
            <a:srgbClr val="90C46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5" name="Google Shape;352;p17">
            <a:extLst>
              <a:ext uri="{FF2B5EF4-FFF2-40B4-BE49-F238E27FC236}">
                <a16:creationId xmlns:a16="http://schemas.microsoft.com/office/drawing/2014/main" id="{205AB24F-2C49-4C6D-B49D-C0871FC91A84}"/>
              </a:ext>
            </a:extLst>
          </p:cNvPr>
          <p:cNvSpPr/>
          <p:nvPr/>
        </p:nvSpPr>
        <p:spPr>
          <a:xfrm rot="5400000">
            <a:off x="7997478" y="3267727"/>
            <a:ext cx="185777" cy="1082311"/>
          </a:xfrm>
          <a:prstGeom prst="rect">
            <a:avLst/>
          </a:prstGeom>
          <a:solidFill>
            <a:srgbClr val="90C46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6" name="Google Shape;352;p17">
            <a:extLst>
              <a:ext uri="{FF2B5EF4-FFF2-40B4-BE49-F238E27FC236}">
                <a16:creationId xmlns:a16="http://schemas.microsoft.com/office/drawing/2014/main" id="{EBA71986-3350-42A7-995E-0B6A1055E379}"/>
              </a:ext>
            </a:extLst>
          </p:cNvPr>
          <p:cNvSpPr/>
          <p:nvPr/>
        </p:nvSpPr>
        <p:spPr>
          <a:xfrm rot="5400000">
            <a:off x="9371352" y="3251444"/>
            <a:ext cx="185777" cy="1082311"/>
          </a:xfrm>
          <a:prstGeom prst="rect">
            <a:avLst/>
          </a:prstGeom>
          <a:solidFill>
            <a:srgbClr val="90C46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7" name="Google Shape;352;p17">
            <a:extLst>
              <a:ext uri="{FF2B5EF4-FFF2-40B4-BE49-F238E27FC236}">
                <a16:creationId xmlns:a16="http://schemas.microsoft.com/office/drawing/2014/main" id="{0A1C81C1-4BF2-4E98-8554-965BC583D318}"/>
              </a:ext>
            </a:extLst>
          </p:cNvPr>
          <p:cNvSpPr/>
          <p:nvPr/>
        </p:nvSpPr>
        <p:spPr>
          <a:xfrm rot="5400000">
            <a:off x="6655014" y="5776885"/>
            <a:ext cx="185777" cy="108231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8" name="Google Shape;352;p17">
            <a:extLst>
              <a:ext uri="{FF2B5EF4-FFF2-40B4-BE49-F238E27FC236}">
                <a16:creationId xmlns:a16="http://schemas.microsoft.com/office/drawing/2014/main" id="{D3DA4C20-B10D-4DFD-B821-108012919E54}"/>
              </a:ext>
            </a:extLst>
          </p:cNvPr>
          <p:cNvSpPr/>
          <p:nvPr/>
        </p:nvSpPr>
        <p:spPr>
          <a:xfrm rot="5400000">
            <a:off x="8129965" y="5776886"/>
            <a:ext cx="185777" cy="108231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9" name="Google Shape;352;p17">
            <a:extLst>
              <a:ext uri="{FF2B5EF4-FFF2-40B4-BE49-F238E27FC236}">
                <a16:creationId xmlns:a16="http://schemas.microsoft.com/office/drawing/2014/main" id="{D855BB90-B456-4F23-BD37-8582170CAC9D}"/>
              </a:ext>
            </a:extLst>
          </p:cNvPr>
          <p:cNvSpPr/>
          <p:nvPr/>
        </p:nvSpPr>
        <p:spPr>
          <a:xfrm rot="5400000">
            <a:off x="9353307" y="5776886"/>
            <a:ext cx="185777" cy="108231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70" name="Google Shape;349;p17">
            <a:extLst>
              <a:ext uri="{FF2B5EF4-FFF2-40B4-BE49-F238E27FC236}">
                <a16:creationId xmlns:a16="http://schemas.microsoft.com/office/drawing/2014/main" id="{360B29FC-9EC0-460F-B56D-B95D14F0465E}"/>
              </a:ext>
            </a:extLst>
          </p:cNvPr>
          <p:cNvSpPr txBox="1"/>
          <p:nvPr/>
        </p:nvSpPr>
        <p:spPr>
          <a:xfrm>
            <a:off x="6206747" y="6470323"/>
            <a:ext cx="1067941" cy="27924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1" name="Google Shape;349;p17">
            <a:extLst>
              <a:ext uri="{FF2B5EF4-FFF2-40B4-BE49-F238E27FC236}">
                <a16:creationId xmlns:a16="http://schemas.microsoft.com/office/drawing/2014/main" id="{F4D15611-2FA9-4500-8D83-2AADEDFC6AE8}"/>
              </a:ext>
            </a:extLst>
          </p:cNvPr>
          <p:cNvSpPr txBox="1"/>
          <p:nvPr/>
        </p:nvSpPr>
        <p:spPr>
          <a:xfrm>
            <a:off x="7681827" y="6470323"/>
            <a:ext cx="1067941" cy="27924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2" name="Google Shape;349;p17">
            <a:extLst>
              <a:ext uri="{FF2B5EF4-FFF2-40B4-BE49-F238E27FC236}">
                <a16:creationId xmlns:a16="http://schemas.microsoft.com/office/drawing/2014/main" id="{2DE15596-63FA-4754-A2D7-21D60F391EE1}"/>
              </a:ext>
            </a:extLst>
          </p:cNvPr>
          <p:cNvSpPr txBox="1"/>
          <p:nvPr/>
        </p:nvSpPr>
        <p:spPr>
          <a:xfrm>
            <a:off x="8905040" y="6445490"/>
            <a:ext cx="1067941" cy="279241"/>
          </a:xfrm>
          <a:prstGeom prst="rect">
            <a:avLst/>
          </a:prstGeom>
          <a:solidFill>
            <a:srgbClr val="6971C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750943" y="489301"/>
            <a:ext cx="82296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2000" dirty="0"/>
              <a:t>DIRECCIÓN GENERAL - OFICINA ASESORA DE PLANEACIÓN – COMUNICACIONES – OFICINA DE CONTROL DISCIPLINARIO INTERNO </a:t>
            </a:r>
            <a:endParaRPr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754211"/>
              </p:ext>
            </p:extLst>
          </p:nvPr>
        </p:nvGraphicFramePr>
        <p:xfrm>
          <a:off x="409431" y="1182898"/>
          <a:ext cx="9571112" cy="5458463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08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428">
                  <a:extLst>
                    <a:ext uri="{9D8B030D-6E8A-4147-A177-3AD203B41FA5}">
                      <a16:colId xmlns:a16="http://schemas.microsoft.com/office/drawing/2014/main" val="2344338213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096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031943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8926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PRODUCTO</a:t>
                      </a:r>
                      <a:endParaRPr sz="16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DEPENDENCIA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9D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3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Avance en la implementación de los planes de gestión del riesgo en los Proyectos, Obras o Actividades priorizados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8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Dirección General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Dirección General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Auditorías realizadas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B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OAP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OAP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Posicionamiento de la ANLA a nivel externo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Comunicaciones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Comunicaciones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89733"/>
                  </a:ext>
                </a:extLst>
              </a:tr>
              <a:tr h="108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satisfacción en acciones preventivas de los colaboradores capacitados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Oficina de control disciplinario interno 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OCDI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7891"/>
                  </a:ext>
                </a:extLst>
              </a:tr>
            </a:tbl>
          </a:graphicData>
        </a:graphic>
      </p:graphicFrame>
      <p:sp>
        <p:nvSpPr>
          <p:cNvPr id="16" name="Google Shape;348;p17">
            <a:extLst>
              <a:ext uri="{FF2B5EF4-FFF2-40B4-BE49-F238E27FC236}">
                <a16:creationId xmlns:a16="http://schemas.microsoft.com/office/drawing/2014/main" id="{E55779C0-162C-4262-87C4-FE09F2465FE1}"/>
              </a:ext>
            </a:extLst>
          </p:cNvPr>
          <p:cNvSpPr txBox="1"/>
          <p:nvPr/>
        </p:nvSpPr>
        <p:spPr>
          <a:xfrm>
            <a:off x="6928724" y="2483155"/>
            <a:ext cx="717223" cy="379385"/>
          </a:xfrm>
          <a:prstGeom prst="rect">
            <a:avLst/>
          </a:prstGeom>
          <a:solidFill>
            <a:srgbClr val="FA8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8;p17">
            <a:extLst>
              <a:ext uri="{FF2B5EF4-FFF2-40B4-BE49-F238E27FC236}">
                <a16:creationId xmlns:a16="http://schemas.microsoft.com/office/drawing/2014/main" id="{60B9D139-9C63-4CCA-AA78-18E97DF04436}"/>
              </a:ext>
            </a:extLst>
          </p:cNvPr>
          <p:cNvSpPr txBox="1"/>
          <p:nvPr/>
        </p:nvSpPr>
        <p:spPr>
          <a:xfrm>
            <a:off x="8129355" y="2473599"/>
            <a:ext cx="717223" cy="379385"/>
          </a:xfrm>
          <a:prstGeom prst="rect">
            <a:avLst/>
          </a:prstGeom>
          <a:solidFill>
            <a:srgbClr val="FA8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6496DA8E-4754-480D-B4F0-887E072C1328}"/>
              </a:ext>
            </a:extLst>
          </p:cNvPr>
          <p:cNvSpPr txBox="1"/>
          <p:nvPr/>
        </p:nvSpPr>
        <p:spPr>
          <a:xfrm>
            <a:off x="9192400" y="2473528"/>
            <a:ext cx="717223" cy="379385"/>
          </a:xfrm>
          <a:prstGeom prst="rect">
            <a:avLst/>
          </a:prstGeom>
          <a:solidFill>
            <a:srgbClr val="FA8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" name="Google Shape;348;p17">
            <a:extLst>
              <a:ext uri="{FF2B5EF4-FFF2-40B4-BE49-F238E27FC236}">
                <a16:creationId xmlns:a16="http://schemas.microsoft.com/office/drawing/2014/main" id="{0BFC45FD-2C97-4133-8811-84A2AA8999CA}"/>
              </a:ext>
            </a:extLst>
          </p:cNvPr>
          <p:cNvSpPr txBox="1"/>
          <p:nvPr/>
        </p:nvSpPr>
        <p:spPr>
          <a:xfrm>
            <a:off x="7019630" y="3796174"/>
            <a:ext cx="717223" cy="379385"/>
          </a:xfrm>
          <a:prstGeom prst="rect">
            <a:avLst/>
          </a:prstGeom>
          <a:solidFill>
            <a:srgbClr val="80BD9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AFEE13E8-C68E-4E97-B21A-38A487787AA5}"/>
              </a:ext>
            </a:extLst>
          </p:cNvPr>
          <p:cNvSpPr txBox="1"/>
          <p:nvPr/>
        </p:nvSpPr>
        <p:spPr>
          <a:xfrm>
            <a:off x="8096023" y="3796174"/>
            <a:ext cx="717223" cy="379385"/>
          </a:xfrm>
          <a:prstGeom prst="rect">
            <a:avLst/>
          </a:prstGeom>
          <a:solidFill>
            <a:srgbClr val="80BD9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" name="Google Shape;348;p17">
            <a:extLst>
              <a:ext uri="{FF2B5EF4-FFF2-40B4-BE49-F238E27FC236}">
                <a16:creationId xmlns:a16="http://schemas.microsoft.com/office/drawing/2014/main" id="{6B0E3BDB-35DF-4F0A-B1EA-F3C91C0A3DB5}"/>
              </a:ext>
            </a:extLst>
          </p:cNvPr>
          <p:cNvSpPr txBox="1"/>
          <p:nvPr/>
        </p:nvSpPr>
        <p:spPr>
          <a:xfrm>
            <a:off x="9096015" y="3796174"/>
            <a:ext cx="717223" cy="379385"/>
          </a:xfrm>
          <a:prstGeom prst="rect">
            <a:avLst/>
          </a:prstGeom>
          <a:solidFill>
            <a:srgbClr val="80BD9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348;p17">
            <a:extLst>
              <a:ext uri="{FF2B5EF4-FFF2-40B4-BE49-F238E27FC236}">
                <a16:creationId xmlns:a16="http://schemas.microsoft.com/office/drawing/2014/main" id="{4E832556-B08D-4FC3-BBB2-837DCF7BD686}"/>
              </a:ext>
            </a:extLst>
          </p:cNvPr>
          <p:cNvSpPr txBox="1"/>
          <p:nvPr/>
        </p:nvSpPr>
        <p:spPr>
          <a:xfrm>
            <a:off x="9096015" y="4808151"/>
            <a:ext cx="717223" cy="379385"/>
          </a:xfrm>
          <a:prstGeom prst="rect">
            <a:avLst/>
          </a:prstGeom>
          <a:solidFill>
            <a:srgbClr val="A4DFE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" name="Google Shape;348;p17">
            <a:extLst>
              <a:ext uri="{FF2B5EF4-FFF2-40B4-BE49-F238E27FC236}">
                <a16:creationId xmlns:a16="http://schemas.microsoft.com/office/drawing/2014/main" id="{01FAB38B-9C9C-43FB-AB69-439F4DF2599E}"/>
              </a:ext>
            </a:extLst>
          </p:cNvPr>
          <p:cNvSpPr txBox="1"/>
          <p:nvPr/>
        </p:nvSpPr>
        <p:spPr>
          <a:xfrm>
            <a:off x="7019630" y="5863240"/>
            <a:ext cx="717223" cy="379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" name="Google Shape;348;p17">
            <a:extLst>
              <a:ext uri="{FF2B5EF4-FFF2-40B4-BE49-F238E27FC236}">
                <a16:creationId xmlns:a16="http://schemas.microsoft.com/office/drawing/2014/main" id="{3434AC31-E32D-438A-B72D-F0B47B4271B7}"/>
              </a:ext>
            </a:extLst>
          </p:cNvPr>
          <p:cNvSpPr txBox="1"/>
          <p:nvPr/>
        </p:nvSpPr>
        <p:spPr>
          <a:xfrm>
            <a:off x="8011356" y="5853204"/>
            <a:ext cx="877509" cy="379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79,45%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0" name="Google Shape;348;p17">
            <a:extLst>
              <a:ext uri="{FF2B5EF4-FFF2-40B4-BE49-F238E27FC236}">
                <a16:creationId xmlns:a16="http://schemas.microsoft.com/office/drawing/2014/main" id="{C539F015-8F25-4E54-ADC6-E374DF74E0AA}"/>
              </a:ext>
            </a:extLst>
          </p:cNvPr>
          <p:cNvSpPr txBox="1"/>
          <p:nvPr/>
        </p:nvSpPr>
        <p:spPr>
          <a:xfrm>
            <a:off x="9096015" y="5863240"/>
            <a:ext cx="717223" cy="3793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79%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9699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2050277" y="704907"/>
            <a:ext cx="7659094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SUBDIRECCIÓN INSTRUMENTOS, PERMISOS Y TRAMITES AMBIENTALES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62863"/>
              </p:ext>
            </p:extLst>
          </p:nvPr>
        </p:nvGraphicFramePr>
        <p:xfrm>
          <a:off x="759212" y="1672459"/>
          <a:ext cx="8539842" cy="4585198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23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397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148811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75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PRODUCTO</a:t>
                      </a:r>
                      <a:endParaRPr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7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Actos administrativos expedidos para resolver las solicitudes de evaluación de certificaciones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E44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Certificaciones y Vistos buenos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24759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0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Porcentaje de Instrumentos de evaluación y seguimiento elaborados, optimizados y/o actualizados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42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Instrumentos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Actos administrativos expedidos para resolver las solicitudes de evaluación de los permisos y trámites ambientales.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66A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Permisos y Autorizaciones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560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7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Documentos técnicos de modelación regional de medios biótico, abiótico y social elaborados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Regionalización y centro de monitoreo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Google Shape;348;p17">
            <a:extLst>
              <a:ext uri="{FF2B5EF4-FFF2-40B4-BE49-F238E27FC236}">
                <a16:creationId xmlns:a16="http://schemas.microsoft.com/office/drawing/2014/main" id="{E55779C0-162C-4262-87C4-FE09F2465FE1}"/>
              </a:ext>
            </a:extLst>
          </p:cNvPr>
          <p:cNvSpPr txBox="1"/>
          <p:nvPr/>
        </p:nvSpPr>
        <p:spPr>
          <a:xfrm>
            <a:off x="5975017" y="2868397"/>
            <a:ext cx="717223" cy="379385"/>
          </a:xfrm>
          <a:prstGeom prst="rect">
            <a:avLst/>
          </a:prstGeom>
          <a:solidFill>
            <a:srgbClr val="7E442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1703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9DD02293-24B1-4A3D-800F-EE53B0608E7A}"/>
              </a:ext>
            </a:extLst>
          </p:cNvPr>
          <p:cNvSpPr txBox="1"/>
          <p:nvPr/>
        </p:nvSpPr>
        <p:spPr>
          <a:xfrm>
            <a:off x="5791878" y="4012572"/>
            <a:ext cx="1067941" cy="279241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4,10%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55;p17">
            <a:extLst>
              <a:ext uri="{FF2B5EF4-FFF2-40B4-BE49-F238E27FC236}">
                <a16:creationId xmlns:a16="http://schemas.microsoft.com/office/drawing/2014/main" id="{968849D1-5C88-43B4-8E67-3F984CF8FAB3}"/>
              </a:ext>
            </a:extLst>
          </p:cNvPr>
          <p:cNvSpPr/>
          <p:nvPr/>
        </p:nvSpPr>
        <p:spPr>
          <a:xfrm rot="5400000">
            <a:off x="6194675" y="3278621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352;p17">
            <a:extLst>
              <a:ext uri="{FF2B5EF4-FFF2-40B4-BE49-F238E27FC236}">
                <a16:creationId xmlns:a16="http://schemas.microsoft.com/office/drawing/2014/main" id="{FE627D9F-B1A1-49EA-88DE-106C63330378}"/>
              </a:ext>
            </a:extLst>
          </p:cNvPr>
          <p:cNvSpPr/>
          <p:nvPr/>
        </p:nvSpPr>
        <p:spPr>
          <a:xfrm rot="5400000">
            <a:off x="5706789" y="3782926"/>
            <a:ext cx="165637" cy="79808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0" name="Google Shape;348;p17">
            <a:extLst>
              <a:ext uri="{FF2B5EF4-FFF2-40B4-BE49-F238E27FC236}">
                <a16:creationId xmlns:a16="http://schemas.microsoft.com/office/drawing/2014/main" id="{4A43A5A0-7004-46ED-877C-743E856C82CE}"/>
              </a:ext>
            </a:extLst>
          </p:cNvPr>
          <p:cNvSpPr txBox="1"/>
          <p:nvPr/>
        </p:nvSpPr>
        <p:spPr>
          <a:xfrm>
            <a:off x="5967235" y="4716939"/>
            <a:ext cx="717223" cy="379385"/>
          </a:xfrm>
          <a:prstGeom prst="rect">
            <a:avLst/>
          </a:prstGeom>
          <a:solidFill>
            <a:srgbClr val="466A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" name="Google Shape;348;p17">
            <a:extLst>
              <a:ext uri="{FF2B5EF4-FFF2-40B4-BE49-F238E27FC236}">
                <a16:creationId xmlns:a16="http://schemas.microsoft.com/office/drawing/2014/main" id="{5868D657-8932-4041-AEEE-C4F11553FC75}"/>
              </a:ext>
            </a:extLst>
          </p:cNvPr>
          <p:cNvSpPr txBox="1"/>
          <p:nvPr/>
        </p:nvSpPr>
        <p:spPr>
          <a:xfrm>
            <a:off x="5967236" y="5640806"/>
            <a:ext cx="717223" cy="379385"/>
          </a:xfrm>
          <a:prstGeom prst="rect">
            <a:avLst/>
          </a:prstGeom>
          <a:solidFill>
            <a:srgbClr val="FEE6A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4ECF90CE-BEAB-49CB-BDAC-92E2AE853D8C}"/>
              </a:ext>
            </a:extLst>
          </p:cNvPr>
          <p:cNvSpPr txBox="1"/>
          <p:nvPr/>
        </p:nvSpPr>
        <p:spPr>
          <a:xfrm>
            <a:off x="6995156" y="4019709"/>
            <a:ext cx="1146457" cy="248838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17,1%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" name="Google Shape;348;p17">
            <a:extLst>
              <a:ext uri="{FF2B5EF4-FFF2-40B4-BE49-F238E27FC236}">
                <a16:creationId xmlns:a16="http://schemas.microsoft.com/office/drawing/2014/main" id="{3C9DED65-F908-42F3-93F2-61E6E773924C}"/>
              </a:ext>
            </a:extLst>
          </p:cNvPr>
          <p:cNvSpPr txBox="1"/>
          <p:nvPr/>
        </p:nvSpPr>
        <p:spPr>
          <a:xfrm>
            <a:off x="7135955" y="4716939"/>
            <a:ext cx="717223" cy="379385"/>
          </a:xfrm>
          <a:prstGeom prst="rect">
            <a:avLst/>
          </a:prstGeom>
          <a:solidFill>
            <a:srgbClr val="466A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83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37E42F7C-12DE-452B-9E99-D82BCC80154E}"/>
              </a:ext>
            </a:extLst>
          </p:cNvPr>
          <p:cNvSpPr txBox="1"/>
          <p:nvPr/>
        </p:nvSpPr>
        <p:spPr>
          <a:xfrm>
            <a:off x="7135955" y="5640806"/>
            <a:ext cx="717223" cy="379385"/>
          </a:xfrm>
          <a:prstGeom prst="rect">
            <a:avLst/>
          </a:prstGeom>
          <a:solidFill>
            <a:srgbClr val="FEE6A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55;p17">
            <a:extLst>
              <a:ext uri="{FF2B5EF4-FFF2-40B4-BE49-F238E27FC236}">
                <a16:creationId xmlns:a16="http://schemas.microsoft.com/office/drawing/2014/main" id="{F2C58FBE-1CC6-4443-83B1-DED20B116506}"/>
              </a:ext>
            </a:extLst>
          </p:cNvPr>
          <p:cNvSpPr/>
          <p:nvPr/>
        </p:nvSpPr>
        <p:spPr>
          <a:xfrm rot="5400000">
            <a:off x="7440914" y="3293117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5" name="Google Shape;352;p17">
            <a:extLst>
              <a:ext uri="{FF2B5EF4-FFF2-40B4-BE49-F238E27FC236}">
                <a16:creationId xmlns:a16="http://schemas.microsoft.com/office/drawing/2014/main" id="{D8BB06E6-7EE8-4B6C-95BB-D07EAAFFA8D0}"/>
              </a:ext>
            </a:extLst>
          </p:cNvPr>
          <p:cNvSpPr/>
          <p:nvPr/>
        </p:nvSpPr>
        <p:spPr>
          <a:xfrm rot="5400000">
            <a:off x="6982730" y="3752433"/>
            <a:ext cx="165640" cy="140801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6" name="Google Shape;349;p17">
            <a:extLst>
              <a:ext uri="{FF2B5EF4-FFF2-40B4-BE49-F238E27FC236}">
                <a16:creationId xmlns:a16="http://schemas.microsoft.com/office/drawing/2014/main" id="{C3043D1D-1E5C-4F06-9901-DB2690902BE8}"/>
              </a:ext>
            </a:extLst>
          </p:cNvPr>
          <p:cNvSpPr txBox="1"/>
          <p:nvPr/>
        </p:nvSpPr>
        <p:spPr>
          <a:xfrm>
            <a:off x="8230579" y="4037063"/>
            <a:ext cx="1053219" cy="231489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30,24%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C4C36F94-FBE3-43B5-9580-0AE40F57D56C}"/>
              </a:ext>
            </a:extLst>
          </p:cNvPr>
          <p:cNvSpPr txBox="1"/>
          <p:nvPr/>
        </p:nvSpPr>
        <p:spPr>
          <a:xfrm>
            <a:off x="8348086" y="4720099"/>
            <a:ext cx="717223" cy="379385"/>
          </a:xfrm>
          <a:prstGeom prst="rect">
            <a:avLst/>
          </a:prstGeom>
          <a:solidFill>
            <a:srgbClr val="466A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135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8886E7A3-454F-4B92-87A2-9799635691ED}"/>
              </a:ext>
            </a:extLst>
          </p:cNvPr>
          <p:cNvSpPr txBox="1"/>
          <p:nvPr/>
        </p:nvSpPr>
        <p:spPr>
          <a:xfrm>
            <a:off x="8356911" y="5640806"/>
            <a:ext cx="717223" cy="379385"/>
          </a:xfrm>
          <a:prstGeom prst="rect">
            <a:avLst/>
          </a:prstGeom>
          <a:solidFill>
            <a:srgbClr val="FEE6A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0,77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3" name="Google Shape;355;p17">
            <a:extLst>
              <a:ext uri="{FF2B5EF4-FFF2-40B4-BE49-F238E27FC236}">
                <a16:creationId xmlns:a16="http://schemas.microsoft.com/office/drawing/2014/main" id="{CE9824BB-5CA7-44BB-ABFD-F809FA12E899}"/>
              </a:ext>
            </a:extLst>
          </p:cNvPr>
          <p:cNvSpPr/>
          <p:nvPr/>
        </p:nvSpPr>
        <p:spPr>
          <a:xfrm rot="5400000">
            <a:off x="8653196" y="3288943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4" name="Google Shape;352;p17">
            <a:extLst>
              <a:ext uri="{FF2B5EF4-FFF2-40B4-BE49-F238E27FC236}">
                <a16:creationId xmlns:a16="http://schemas.microsoft.com/office/drawing/2014/main" id="{99C10EAD-CC6C-461C-A4FA-D3A28FE78FC7}"/>
              </a:ext>
            </a:extLst>
          </p:cNvPr>
          <p:cNvSpPr/>
          <p:nvPr/>
        </p:nvSpPr>
        <p:spPr>
          <a:xfrm rot="5400000">
            <a:off x="8218802" y="3708030"/>
            <a:ext cx="182986" cy="204145"/>
          </a:xfrm>
          <a:prstGeom prst="rect">
            <a:avLst/>
          </a:prstGeom>
          <a:solidFill>
            <a:srgbClr val="A1C42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9" name="Google Shape;348;p17">
            <a:extLst>
              <a:ext uri="{FF2B5EF4-FFF2-40B4-BE49-F238E27FC236}">
                <a16:creationId xmlns:a16="http://schemas.microsoft.com/office/drawing/2014/main" id="{ECFA38B2-80BD-4029-A366-739FDF1F65F1}"/>
              </a:ext>
            </a:extLst>
          </p:cNvPr>
          <p:cNvSpPr txBox="1"/>
          <p:nvPr/>
        </p:nvSpPr>
        <p:spPr>
          <a:xfrm>
            <a:off x="7212789" y="2864808"/>
            <a:ext cx="736937" cy="379385"/>
          </a:xfrm>
          <a:prstGeom prst="rect">
            <a:avLst/>
          </a:prstGeom>
          <a:solidFill>
            <a:srgbClr val="7E442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3542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05AE1700-AAF9-41E9-B126-A9BCEDC049F7}"/>
              </a:ext>
            </a:extLst>
          </p:cNvPr>
          <p:cNvSpPr txBox="1"/>
          <p:nvPr/>
        </p:nvSpPr>
        <p:spPr>
          <a:xfrm>
            <a:off x="8371894" y="2864808"/>
            <a:ext cx="831089" cy="380855"/>
          </a:xfrm>
          <a:prstGeom prst="rect">
            <a:avLst/>
          </a:prstGeom>
          <a:solidFill>
            <a:srgbClr val="7E442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5468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6756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762609" y="717746"/>
            <a:ext cx="8205746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dirty="0"/>
              <a:t>SUBDIRECCIÓN DE MECANISMOS DE PARTICIPACIÓN CIUDADANA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67" name="Google Shape;367;p18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0300560"/>
              </p:ext>
            </p:extLst>
          </p:nvPr>
        </p:nvGraphicFramePr>
        <p:xfrm>
          <a:off x="759211" y="1672460"/>
          <a:ext cx="8706222" cy="4399775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27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440">
                  <a:extLst>
                    <a:ext uri="{9D8B030D-6E8A-4147-A177-3AD203B41FA5}">
                      <a16:colId xmlns:a16="http://schemas.microsoft.com/office/drawing/2014/main" val="1430159078"/>
                    </a:ext>
                  </a:extLst>
                </a:gridCol>
                <a:gridCol w="1171193">
                  <a:extLst>
                    <a:ext uri="{9D8B030D-6E8A-4147-A177-3AD203B41FA5}">
                      <a16:colId xmlns:a16="http://schemas.microsoft.com/office/drawing/2014/main" val="3471596310"/>
                    </a:ext>
                  </a:extLst>
                </a:gridCol>
              </a:tblGrid>
              <a:tr h="7560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PRODUCTO</a:t>
                      </a:r>
                      <a:endParaRPr sz="16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BB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7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Satisfacción en la atención del centro de orientación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0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6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Atención al Ciudadano</a:t>
                      </a:r>
                      <a:endParaRPr sz="16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97%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Satisfacción en la respuesta a las PQRS-ECOS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8B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Gestión de Solicitudes y Peticiones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85%</a:t>
                      </a:r>
                      <a:endParaRPr sz="24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Documentos de lineamientos técnicos realizados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A2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Participación Ciudadana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Documentos de lineamientos técnicos realizados</a:t>
                      </a:r>
                      <a:endParaRPr sz="12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Mecanismos de Participación Ciudadana Ambiental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2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Trimestral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9DD02293-24B1-4A3D-800F-EE53B0608E7A}"/>
              </a:ext>
            </a:extLst>
          </p:cNvPr>
          <p:cNvSpPr txBox="1"/>
          <p:nvPr/>
        </p:nvSpPr>
        <p:spPr>
          <a:xfrm>
            <a:off x="5899110" y="3909108"/>
            <a:ext cx="1067941" cy="279241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89%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55;p17">
            <a:extLst>
              <a:ext uri="{FF2B5EF4-FFF2-40B4-BE49-F238E27FC236}">
                <a16:creationId xmlns:a16="http://schemas.microsoft.com/office/drawing/2014/main" id="{968849D1-5C88-43B4-8E67-3F984CF8FAB3}"/>
              </a:ext>
            </a:extLst>
          </p:cNvPr>
          <p:cNvSpPr/>
          <p:nvPr/>
        </p:nvSpPr>
        <p:spPr>
          <a:xfrm rot="5400000">
            <a:off x="6344080" y="3196259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352;p17">
            <a:extLst>
              <a:ext uri="{FF2B5EF4-FFF2-40B4-BE49-F238E27FC236}">
                <a16:creationId xmlns:a16="http://schemas.microsoft.com/office/drawing/2014/main" id="{FE627D9F-B1A1-49EA-88DE-106C63330378}"/>
              </a:ext>
            </a:extLst>
          </p:cNvPr>
          <p:cNvSpPr/>
          <p:nvPr/>
        </p:nvSpPr>
        <p:spPr>
          <a:xfrm rot="5400000">
            <a:off x="6288789" y="3265340"/>
            <a:ext cx="174160" cy="933631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31" name="Google Shape;349;p17">
            <a:extLst>
              <a:ext uri="{FF2B5EF4-FFF2-40B4-BE49-F238E27FC236}">
                <a16:creationId xmlns:a16="http://schemas.microsoft.com/office/drawing/2014/main" id="{4ECF90CE-BEAB-49CB-BDAC-92E2AE853D8C}"/>
              </a:ext>
            </a:extLst>
          </p:cNvPr>
          <p:cNvSpPr txBox="1"/>
          <p:nvPr/>
        </p:nvSpPr>
        <p:spPr>
          <a:xfrm>
            <a:off x="7102388" y="3916245"/>
            <a:ext cx="1146457" cy="248838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55;p17">
            <a:extLst>
              <a:ext uri="{FF2B5EF4-FFF2-40B4-BE49-F238E27FC236}">
                <a16:creationId xmlns:a16="http://schemas.microsoft.com/office/drawing/2014/main" id="{F2C58FBE-1CC6-4443-83B1-DED20B116506}"/>
              </a:ext>
            </a:extLst>
          </p:cNvPr>
          <p:cNvSpPr/>
          <p:nvPr/>
        </p:nvSpPr>
        <p:spPr>
          <a:xfrm rot="5400000">
            <a:off x="7548146" y="3189653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5" name="Google Shape;352;p17">
            <a:extLst>
              <a:ext uri="{FF2B5EF4-FFF2-40B4-BE49-F238E27FC236}">
                <a16:creationId xmlns:a16="http://schemas.microsoft.com/office/drawing/2014/main" id="{D8BB06E6-7EE8-4B6C-95BB-D07EAAFFA8D0}"/>
              </a:ext>
            </a:extLst>
          </p:cNvPr>
          <p:cNvSpPr/>
          <p:nvPr/>
        </p:nvSpPr>
        <p:spPr>
          <a:xfrm rot="5400000">
            <a:off x="7444312" y="3294615"/>
            <a:ext cx="174162" cy="858024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46" name="Google Shape;349;p17">
            <a:extLst>
              <a:ext uri="{FF2B5EF4-FFF2-40B4-BE49-F238E27FC236}">
                <a16:creationId xmlns:a16="http://schemas.microsoft.com/office/drawing/2014/main" id="{C3043D1D-1E5C-4F06-9901-DB2690902BE8}"/>
              </a:ext>
            </a:extLst>
          </p:cNvPr>
          <p:cNvSpPr txBox="1"/>
          <p:nvPr/>
        </p:nvSpPr>
        <p:spPr>
          <a:xfrm>
            <a:off x="8337811" y="3933599"/>
            <a:ext cx="1053219" cy="231489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87,1%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9" name="Google Shape;348;p17">
            <a:extLst>
              <a:ext uri="{FF2B5EF4-FFF2-40B4-BE49-F238E27FC236}">
                <a16:creationId xmlns:a16="http://schemas.microsoft.com/office/drawing/2014/main" id="{C4C36F94-FBE3-43B5-9580-0AE40F57D56C}"/>
              </a:ext>
            </a:extLst>
          </p:cNvPr>
          <p:cNvSpPr txBox="1"/>
          <p:nvPr/>
        </p:nvSpPr>
        <p:spPr>
          <a:xfrm>
            <a:off x="8355613" y="4495726"/>
            <a:ext cx="717223" cy="379385"/>
          </a:xfrm>
          <a:prstGeom prst="rect">
            <a:avLst/>
          </a:prstGeom>
          <a:solidFill>
            <a:srgbClr val="D3A25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0,97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" name="Google Shape;348;p17">
            <a:extLst>
              <a:ext uri="{FF2B5EF4-FFF2-40B4-BE49-F238E27FC236}">
                <a16:creationId xmlns:a16="http://schemas.microsoft.com/office/drawing/2014/main" id="{8886E7A3-454F-4B92-87A2-9799635691ED}"/>
              </a:ext>
            </a:extLst>
          </p:cNvPr>
          <p:cNvSpPr txBox="1"/>
          <p:nvPr/>
        </p:nvSpPr>
        <p:spPr>
          <a:xfrm>
            <a:off x="8337812" y="5445644"/>
            <a:ext cx="717223" cy="37938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0,97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3" name="Google Shape;355;p17">
            <a:extLst>
              <a:ext uri="{FF2B5EF4-FFF2-40B4-BE49-F238E27FC236}">
                <a16:creationId xmlns:a16="http://schemas.microsoft.com/office/drawing/2014/main" id="{CE9824BB-5CA7-44BB-ABFD-F809FA12E899}"/>
              </a:ext>
            </a:extLst>
          </p:cNvPr>
          <p:cNvSpPr/>
          <p:nvPr/>
        </p:nvSpPr>
        <p:spPr>
          <a:xfrm rot="5400000">
            <a:off x="8793593" y="3196259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64" name="Google Shape;352;p17">
            <a:extLst>
              <a:ext uri="{FF2B5EF4-FFF2-40B4-BE49-F238E27FC236}">
                <a16:creationId xmlns:a16="http://schemas.microsoft.com/office/drawing/2014/main" id="{99C10EAD-CC6C-461C-A4FA-D3A28FE78FC7}"/>
              </a:ext>
            </a:extLst>
          </p:cNvPr>
          <p:cNvSpPr/>
          <p:nvPr/>
        </p:nvSpPr>
        <p:spPr>
          <a:xfrm rot="5400000">
            <a:off x="8748907" y="3249405"/>
            <a:ext cx="165640" cy="956970"/>
          </a:xfrm>
          <a:prstGeom prst="rect">
            <a:avLst/>
          </a:prstGeom>
          <a:solidFill>
            <a:srgbClr val="B6B8B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9" name="Google Shape;348;p17">
            <a:extLst>
              <a:ext uri="{FF2B5EF4-FFF2-40B4-BE49-F238E27FC236}">
                <a16:creationId xmlns:a16="http://schemas.microsoft.com/office/drawing/2014/main" id="{ECFA38B2-80BD-4029-A366-739FDF1F65F1}"/>
              </a:ext>
            </a:extLst>
          </p:cNvPr>
          <p:cNvSpPr txBox="1"/>
          <p:nvPr/>
        </p:nvSpPr>
        <p:spPr>
          <a:xfrm>
            <a:off x="6963704" y="2850147"/>
            <a:ext cx="1089907" cy="380855"/>
          </a:xfrm>
          <a:prstGeom prst="rect">
            <a:avLst/>
          </a:prstGeom>
          <a:solidFill>
            <a:srgbClr val="B4C00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99,48%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" name="Google Shape;348;p17">
            <a:extLst>
              <a:ext uri="{FF2B5EF4-FFF2-40B4-BE49-F238E27FC236}">
                <a16:creationId xmlns:a16="http://schemas.microsoft.com/office/drawing/2014/main" id="{05AE1700-AAF9-41E9-B126-A9BCEDC049F7}"/>
              </a:ext>
            </a:extLst>
          </p:cNvPr>
          <p:cNvSpPr txBox="1"/>
          <p:nvPr/>
        </p:nvSpPr>
        <p:spPr>
          <a:xfrm>
            <a:off x="8337808" y="2862112"/>
            <a:ext cx="854898" cy="338566"/>
          </a:xfrm>
          <a:prstGeom prst="rect">
            <a:avLst/>
          </a:prstGeom>
          <a:solidFill>
            <a:srgbClr val="B4C00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98,66%</a:t>
            </a:r>
            <a:endParaRPr sz="18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94E974-D63A-4E28-BD01-CD68688FFF99}"/>
              </a:ext>
            </a:extLst>
          </p:cNvPr>
          <p:cNvSpPr txBox="1"/>
          <p:nvPr/>
        </p:nvSpPr>
        <p:spPr>
          <a:xfrm>
            <a:off x="6200517" y="4517950"/>
            <a:ext cx="2426740" cy="32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Trimestral</a:t>
            </a:r>
          </a:p>
        </p:txBody>
      </p:sp>
    </p:spTree>
    <p:extLst>
      <p:ext uri="{BB962C8B-B14F-4D97-AF65-F5344CB8AC3E}">
        <p14:creationId xmlns:p14="http://schemas.microsoft.com/office/powerpoint/2010/main" val="315712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title"/>
          </p:nvPr>
        </p:nvSpPr>
        <p:spPr>
          <a:xfrm>
            <a:off x="2049510" y="582676"/>
            <a:ext cx="7284867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2800" dirty="0"/>
              <a:t>SUBDIRECCIÓN DE EVALUACIÓN DE LICENCIAS AMBIENTALES</a:t>
            </a:r>
            <a:endParaRPr sz="2800" dirty="0"/>
          </a:p>
        </p:txBody>
      </p:sp>
      <p:graphicFrame>
        <p:nvGraphicFramePr>
          <p:cNvPr id="638" name="Google Shape;638;p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20856"/>
              </p:ext>
            </p:extLst>
          </p:nvPr>
        </p:nvGraphicFramePr>
        <p:xfrm>
          <a:off x="669701" y="1250930"/>
          <a:ext cx="9082540" cy="5547151"/>
        </p:xfrm>
        <a:graphic>
          <a:graphicData uri="http://schemas.openxmlformats.org/drawingml/2006/table">
            <a:tbl>
              <a:tblPr>
                <a:noFill/>
                <a:tableStyleId>{B148CDF0-A1E3-47FD-9D46-519405AA82A4}</a:tableStyleId>
              </a:tblPr>
              <a:tblGrid>
                <a:gridCol w="214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3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Indicador- PRODUCTO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Grupo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Meta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Enero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Febrero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Avance Marzo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8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803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Solicitudes de evaluación a licencias ambientales (nuevas y modificaciones) resueltas dentro de los tiempos establecidos en la normatividad vigente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91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Energía, Presas, Represas, Trasvases y Embalses 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7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Solicitudes de evaluación a licencias ambientales (nuevas y modificaciones) resueltas dentro de los tiempos establecidos en la normatividad vigente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Evaluación de Agroquímicos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95 %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788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Solicitudes de evaluación a licencias ambientales (nuevas y modificaciones) resueltas dentro de los tiempos establecidos en la normatividad vigente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63A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Hidrocarburos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36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87344"/>
                  </a:ext>
                </a:extLst>
              </a:tr>
              <a:tr h="510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Número de Licencias ambientales evaluadas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63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87468"/>
                  </a:ext>
                </a:extLst>
              </a:tr>
              <a:tr h="2590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Número de Licencias ambientales evaluadas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B78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b="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a:t>Infraestructura</a:t>
                      </a:r>
                      <a:endParaRPr sz="1100" b="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52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dirty="0">
                          <a:solidFill>
                            <a:schemeClr val="dk1"/>
                          </a:solidFill>
                          <a:latin typeface="Fira Sans Extra Condensed SemiBold" panose="020B0604020202020204" charset="0"/>
                          <a:ea typeface="Roboto"/>
                          <a:cs typeface="Roboto"/>
                          <a:sym typeface="Roboto"/>
                        </a:rPr>
                        <a:t>Solicitudes de evaluación a licencias ambientales (nuevas y modificaciones) resueltas dentro de los tiempos establecidos en la normatividad vigente</a:t>
                      </a:r>
                      <a:endParaRPr sz="1100" dirty="0">
                        <a:solidFill>
                          <a:schemeClr val="dk1"/>
                        </a:solidFill>
                        <a:latin typeface="Fira Sans Extra Condensed SemiBold" panose="020B0604020202020204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A8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96666"/>
                  </a:ext>
                </a:extLst>
              </a:tr>
              <a:tr h="7695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95%</a:t>
                      </a:r>
                      <a:endParaRPr sz="1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167772"/>
                  </a:ext>
                </a:extLst>
              </a:tr>
            </a:tbl>
          </a:graphicData>
        </a:graphic>
      </p:graphicFrame>
      <p:sp>
        <p:nvSpPr>
          <p:cNvPr id="649" name="Google Shape;649;p24"/>
          <p:cNvSpPr txBox="1"/>
          <p:nvPr/>
        </p:nvSpPr>
        <p:spPr>
          <a:xfrm>
            <a:off x="8518783" y="5393078"/>
            <a:ext cx="8214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49;p17">
            <a:extLst>
              <a:ext uri="{FF2B5EF4-FFF2-40B4-BE49-F238E27FC236}">
                <a16:creationId xmlns:a16="http://schemas.microsoft.com/office/drawing/2014/main" id="{CF7F8CB0-1CF1-4EBD-AF98-22FE0F7B09D7}"/>
              </a:ext>
            </a:extLst>
          </p:cNvPr>
          <p:cNvSpPr txBox="1"/>
          <p:nvPr/>
        </p:nvSpPr>
        <p:spPr>
          <a:xfrm>
            <a:off x="5386835" y="2103676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" name="Google Shape;355;p17">
            <a:extLst>
              <a:ext uri="{FF2B5EF4-FFF2-40B4-BE49-F238E27FC236}">
                <a16:creationId xmlns:a16="http://schemas.microsoft.com/office/drawing/2014/main" id="{2A847D64-BD79-4C67-B9CE-CE8757E48590}"/>
              </a:ext>
            </a:extLst>
          </p:cNvPr>
          <p:cNvSpPr/>
          <p:nvPr/>
        </p:nvSpPr>
        <p:spPr>
          <a:xfrm rot="5400000">
            <a:off x="5847337" y="1362768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19" name="Google Shape;352;p17">
            <a:extLst>
              <a:ext uri="{FF2B5EF4-FFF2-40B4-BE49-F238E27FC236}">
                <a16:creationId xmlns:a16="http://schemas.microsoft.com/office/drawing/2014/main" id="{E2124346-5488-4556-BC05-E49C0B640F39}"/>
              </a:ext>
            </a:extLst>
          </p:cNvPr>
          <p:cNvSpPr/>
          <p:nvPr/>
        </p:nvSpPr>
        <p:spPr>
          <a:xfrm rot="5400000">
            <a:off x="5642000" y="1573878"/>
            <a:ext cx="169699" cy="647413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0" name="Google Shape;349;p17">
            <a:extLst>
              <a:ext uri="{FF2B5EF4-FFF2-40B4-BE49-F238E27FC236}">
                <a16:creationId xmlns:a16="http://schemas.microsoft.com/office/drawing/2014/main" id="{96907F3D-B43A-4442-A08D-DBCBC890F62C}"/>
              </a:ext>
            </a:extLst>
          </p:cNvPr>
          <p:cNvSpPr txBox="1"/>
          <p:nvPr/>
        </p:nvSpPr>
        <p:spPr>
          <a:xfrm>
            <a:off x="6868125" y="2082903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75%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1" name="Google Shape;349;p17">
            <a:extLst>
              <a:ext uri="{FF2B5EF4-FFF2-40B4-BE49-F238E27FC236}">
                <a16:creationId xmlns:a16="http://schemas.microsoft.com/office/drawing/2014/main" id="{6DE46324-6D0E-4185-A5F4-E6A9F0483236}"/>
              </a:ext>
            </a:extLst>
          </p:cNvPr>
          <p:cNvSpPr txBox="1"/>
          <p:nvPr/>
        </p:nvSpPr>
        <p:spPr>
          <a:xfrm>
            <a:off x="8431757" y="2046371"/>
            <a:ext cx="1067941" cy="279241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83%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2" name="Google Shape;355;p17">
            <a:extLst>
              <a:ext uri="{FF2B5EF4-FFF2-40B4-BE49-F238E27FC236}">
                <a16:creationId xmlns:a16="http://schemas.microsoft.com/office/drawing/2014/main" id="{6AAC9487-C1C8-4FF1-959D-38FF56F18AA8}"/>
              </a:ext>
            </a:extLst>
          </p:cNvPr>
          <p:cNvSpPr/>
          <p:nvPr/>
        </p:nvSpPr>
        <p:spPr>
          <a:xfrm rot="5400000">
            <a:off x="7290968" y="1371537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3" name="Google Shape;355;p17">
            <a:extLst>
              <a:ext uri="{FF2B5EF4-FFF2-40B4-BE49-F238E27FC236}">
                <a16:creationId xmlns:a16="http://schemas.microsoft.com/office/drawing/2014/main" id="{836972BE-A8B6-4D42-AC03-97C56AE66E6F}"/>
              </a:ext>
            </a:extLst>
          </p:cNvPr>
          <p:cNvSpPr/>
          <p:nvPr/>
        </p:nvSpPr>
        <p:spPr>
          <a:xfrm rot="5400000">
            <a:off x="8876727" y="1359459"/>
            <a:ext cx="178001" cy="106794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4" name="Google Shape;352;p17">
            <a:extLst>
              <a:ext uri="{FF2B5EF4-FFF2-40B4-BE49-F238E27FC236}">
                <a16:creationId xmlns:a16="http://schemas.microsoft.com/office/drawing/2014/main" id="{93CD6445-EE7B-42FF-80BA-AA666996D706}"/>
              </a:ext>
            </a:extLst>
          </p:cNvPr>
          <p:cNvSpPr/>
          <p:nvPr/>
        </p:nvSpPr>
        <p:spPr>
          <a:xfrm rot="5400000">
            <a:off x="7135941" y="1523642"/>
            <a:ext cx="185777" cy="765664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5" name="Google Shape;352;p17">
            <a:extLst>
              <a:ext uri="{FF2B5EF4-FFF2-40B4-BE49-F238E27FC236}">
                <a16:creationId xmlns:a16="http://schemas.microsoft.com/office/drawing/2014/main" id="{E39FA307-8C79-4B7F-B8F5-D630D734D19C}"/>
              </a:ext>
            </a:extLst>
          </p:cNvPr>
          <p:cNvSpPr/>
          <p:nvPr/>
        </p:nvSpPr>
        <p:spPr>
          <a:xfrm rot="5400000">
            <a:off x="8808906" y="1434730"/>
            <a:ext cx="162850" cy="917160"/>
          </a:xfrm>
          <a:prstGeom prst="rect">
            <a:avLst/>
          </a:prstGeom>
          <a:solidFill>
            <a:srgbClr val="6E91C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900"/>
          </a:p>
        </p:txBody>
      </p:sp>
      <p:sp>
        <p:nvSpPr>
          <p:cNvPr id="26" name="Google Shape;349;p17">
            <a:extLst>
              <a:ext uri="{FF2B5EF4-FFF2-40B4-BE49-F238E27FC236}">
                <a16:creationId xmlns:a16="http://schemas.microsoft.com/office/drawing/2014/main" id="{CC969C4C-0C7C-45FD-9AEC-D01216E0F3EA}"/>
              </a:ext>
            </a:extLst>
          </p:cNvPr>
          <p:cNvSpPr txBox="1"/>
          <p:nvPr/>
        </p:nvSpPr>
        <p:spPr>
          <a:xfrm>
            <a:off x="5483016" y="3127416"/>
            <a:ext cx="1067941" cy="279241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9" name="Google Shape;349;p17">
            <a:extLst>
              <a:ext uri="{FF2B5EF4-FFF2-40B4-BE49-F238E27FC236}">
                <a16:creationId xmlns:a16="http://schemas.microsoft.com/office/drawing/2014/main" id="{42EB135B-5903-40E9-A711-180482858891}"/>
              </a:ext>
            </a:extLst>
          </p:cNvPr>
          <p:cNvSpPr txBox="1"/>
          <p:nvPr/>
        </p:nvSpPr>
        <p:spPr>
          <a:xfrm>
            <a:off x="6943472" y="3127416"/>
            <a:ext cx="1067941" cy="279241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67%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" name="Google Shape;349;p17">
            <a:extLst>
              <a:ext uri="{FF2B5EF4-FFF2-40B4-BE49-F238E27FC236}">
                <a16:creationId xmlns:a16="http://schemas.microsoft.com/office/drawing/2014/main" id="{8AB11150-1681-4C0D-A96E-BA87117B1152}"/>
              </a:ext>
            </a:extLst>
          </p:cNvPr>
          <p:cNvSpPr txBox="1"/>
          <p:nvPr/>
        </p:nvSpPr>
        <p:spPr>
          <a:xfrm>
            <a:off x="8516629" y="3122325"/>
            <a:ext cx="1067941" cy="279241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86%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" name="Google Shape;348;p17">
            <a:extLst>
              <a:ext uri="{FF2B5EF4-FFF2-40B4-BE49-F238E27FC236}">
                <a16:creationId xmlns:a16="http://schemas.microsoft.com/office/drawing/2014/main" id="{E7B7FEB2-3E1F-42FB-95F0-F7865F028B4D}"/>
              </a:ext>
            </a:extLst>
          </p:cNvPr>
          <p:cNvSpPr txBox="1"/>
          <p:nvPr/>
        </p:nvSpPr>
        <p:spPr>
          <a:xfrm>
            <a:off x="5503608" y="3870210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349;p17">
            <a:extLst>
              <a:ext uri="{FF2B5EF4-FFF2-40B4-BE49-F238E27FC236}">
                <a16:creationId xmlns:a16="http://schemas.microsoft.com/office/drawing/2014/main" id="{2A0FE901-391C-4713-96BC-CE39748874CF}"/>
              </a:ext>
            </a:extLst>
          </p:cNvPr>
          <p:cNvSpPr txBox="1"/>
          <p:nvPr/>
        </p:nvSpPr>
        <p:spPr>
          <a:xfrm>
            <a:off x="5483016" y="4804750"/>
            <a:ext cx="1067941" cy="279241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8" name="Google Shape;349;p17">
            <a:extLst>
              <a:ext uri="{FF2B5EF4-FFF2-40B4-BE49-F238E27FC236}">
                <a16:creationId xmlns:a16="http://schemas.microsoft.com/office/drawing/2014/main" id="{71ECEA2F-C488-429A-992B-8558AEEA7968}"/>
              </a:ext>
            </a:extLst>
          </p:cNvPr>
          <p:cNvSpPr txBox="1"/>
          <p:nvPr/>
        </p:nvSpPr>
        <p:spPr>
          <a:xfrm>
            <a:off x="6930471" y="4804749"/>
            <a:ext cx="1067941" cy="279241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9" name="Google Shape;349;p17">
            <a:extLst>
              <a:ext uri="{FF2B5EF4-FFF2-40B4-BE49-F238E27FC236}">
                <a16:creationId xmlns:a16="http://schemas.microsoft.com/office/drawing/2014/main" id="{5227A26F-18D5-4AC2-B02A-64F4AAE16DB6}"/>
              </a:ext>
            </a:extLst>
          </p:cNvPr>
          <p:cNvSpPr txBox="1"/>
          <p:nvPr/>
        </p:nvSpPr>
        <p:spPr>
          <a:xfrm>
            <a:off x="8356364" y="4765601"/>
            <a:ext cx="1067941" cy="279241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11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" name="Google Shape;348;p17">
            <a:extLst>
              <a:ext uri="{FF2B5EF4-FFF2-40B4-BE49-F238E27FC236}">
                <a16:creationId xmlns:a16="http://schemas.microsoft.com/office/drawing/2014/main" id="{AA8F70A8-D1F3-4E17-B6ED-A58F04FC6907}"/>
              </a:ext>
            </a:extLst>
          </p:cNvPr>
          <p:cNvSpPr txBox="1"/>
          <p:nvPr/>
        </p:nvSpPr>
        <p:spPr>
          <a:xfrm>
            <a:off x="5691944" y="5493682"/>
            <a:ext cx="717223" cy="379385"/>
          </a:xfrm>
          <a:prstGeom prst="rect">
            <a:avLst/>
          </a:prstGeom>
          <a:solidFill>
            <a:srgbClr val="A5B78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1" name="Google Shape;348;p17">
            <a:extLst>
              <a:ext uri="{FF2B5EF4-FFF2-40B4-BE49-F238E27FC236}">
                <a16:creationId xmlns:a16="http://schemas.microsoft.com/office/drawing/2014/main" id="{489DB42A-D26B-4408-81F9-BD68FC125E67}"/>
              </a:ext>
            </a:extLst>
          </p:cNvPr>
          <p:cNvSpPr txBox="1"/>
          <p:nvPr/>
        </p:nvSpPr>
        <p:spPr>
          <a:xfrm>
            <a:off x="7161818" y="5506079"/>
            <a:ext cx="717223" cy="379385"/>
          </a:xfrm>
          <a:prstGeom prst="rect">
            <a:avLst/>
          </a:prstGeom>
          <a:solidFill>
            <a:srgbClr val="A5B78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" name="Google Shape;348;p17">
            <a:extLst>
              <a:ext uri="{FF2B5EF4-FFF2-40B4-BE49-F238E27FC236}">
                <a16:creationId xmlns:a16="http://schemas.microsoft.com/office/drawing/2014/main" id="{C3ABA16E-5F58-4A81-96E8-2B2884066606}"/>
              </a:ext>
            </a:extLst>
          </p:cNvPr>
          <p:cNvSpPr txBox="1"/>
          <p:nvPr/>
        </p:nvSpPr>
        <p:spPr>
          <a:xfrm>
            <a:off x="8622964" y="5489514"/>
            <a:ext cx="717223" cy="379385"/>
          </a:xfrm>
          <a:prstGeom prst="rect">
            <a:avLst/>
          </a:prstGeom>
          <a:solidFill>
            <a:srgbClr val="A5B78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" name="Google Shape;349;p17">
            <a:extLst>
              <a:ext uri="{FF2B5EF4-FFF2-40B4-BE49-F238E27FC236}">
                <a16:creationId xmlns:a16="http://schemas.microsoft.com/office/drawing/2014/main" id="{1B462623-9853-4DD7-88F4-3CF5BD377FA1}"/>
              </a:ext>
            </a:extLst>
          </p:cNvPr>
          <p:cNvSpPr txBox="1"/>
          <p:nvPr/>
        </p:nvSpPr>
        <p:spPr>
          <a:xfrm>
            <a:off x="5483015" y="6248767"/>
            <a:ext cx="1067941" cy="279241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" name="Google Shape;348;p17">
            <a:extLst>
              <a:ext uri="{FF2B5EF4-FFF2-40B4-BE49-F238E27FC236}">
                <a16:creationId xmlns:a16="http://schemas.microsoft.com/office/drawing/2014/main" id="{DBCE275F-C72D-4D36-9126-A9E60B33646E}"/>
              </a:ext>
            </a:extLst>
          </p:cNvPr>
          <p:cNvSpPr txBox="1"/>
          <p:nvPr/>
        </p:nvSpPr>
        <p:spPr>
          <a:xfrm>
            <a:off x="7088692" y="3861067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48;p17">
            <a:extLst>
              <a:ext uri="{FF2B5EF4-FFF2-40B4-BE49-F238E27FC236}">
                <a16:creationId xmlns:a16="http://schemas.microsoft.com/office/drawing/2014/main" id="{71B3A0A3-C46E-477B-A6DC-E4D30047D873}"/>
              </a:ext>
            </a:extLst>
          </p:cNvPr>
          <p:cNvSpPr txBox="1"/>
          <p:nvPr/>
        </p:nvSpPr>
        <p:spPr>
          <a:xfrm>
            <a:off x="8560021" y="3855677"/>
            <a:ext cx="939677" cy="436613"/>
          </a:xfrm>
          <a:prstGeom prst="rect">
            <a:avLst/>
          </a:prstGeom>
          <a:solidFill>
            <a:srgbClr val="3B63A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" name="Google Shape;349;p17">
            <a:extLst>
              <a:ext uri="{FF2B5EF4-FFF2-40B4-BE49-F238E27FC236}">
                <a16:creationId xmlns:a16="http://schemas.microsoft.com/office/drawing/2014/main" id="{E7E47838-C20D-4933-B04A-78B10EDC5E60}"/>
              </a:ext>
            </a:extLst>
          </p:cNvPr>
          <p:cNvSpPr txBox="1"/>
          <p:nvPr/>
        </p:nvSpPr>
        <p:spPr>
          <a:xfrm>
            <a:off x="6943472" y="6248766"/>
            <a:ext cx="1067941" cy="279241"/>
          </a:xfrm>
          <a:prstGeom prst="rect">
            <a:avLst/>
          </a:prstGeom>
          <a:solidFill>
            <a:srgbClr val="66A83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" name="Google Shape;349;p17">
            <a:extLst>
              <a:ext uri="{FF2B5EF4-FFF2-40B4-BE49-F238E27FC236}">
                <a16:creationId xmlns:a16="http://schemas.microsoft.com/office/drawing/2014/main" id="{6B2EF899-19D9-4820-8A9E-6E254EFECBAC}"/>
              </a:ext>
            </a:extLst>
          </p:cNvPr>
          <p:cNvSpPr txBox="1"/>
          <p:nvPr/>
        </p:nvSpPr>
        <p:spPr>
          <a:xfrm>
            <a:off x="8516629" y="6242066"/>
            <a:ext cx="1067941" cy="2792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20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06993922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Development Process Infographics by Slidesgo">
  <a:themeElements>
    <a:clrScheme name="Simple Light">
      <a:dk1>
        <a:srgbClr val="000000"/>
      </a:dk1>
      <a:lt1>
        <a:srgbClr val="FFFFFF"/>
      </a:lt1>
      <a:dk2>
        <a:srgbClr val="3464AC"/>
      </a:dk2>
      <a:lt2>
        <a:srgbClr val="67CAE1"/>
      </a:lt2>
      <a:accent1>
        <a:srgbClr val="8EDEA3"/>
      </a:accent1>
      <a:accent2>
        <a:srgbClr val="FDC017"/>
      </a:accent2>
      <a:accent3>
        <a:srgbClr val="EE7272"/>
      </a:accent3>
      <a:accent4>
        <a:srgbClr val="FFC9BD"/>
      </a:accent4>
      <a:accent5>
        <a:srgbClr val="FEEFEA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6813</TotalTime>
  <Words>2361</Words>
  <Application>Microsoft Office PowerPoint</Application>
  <PresentationFormat>Personalizado</PresentationFormat>
  <Paragraphs>770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Roboto</vt:lpstr>
      <vt:lpstr>Fira Sans Extra Condensed SemiBold</vt:lpstr>
      <vt:lpstr>Bebas Neue</vt:lpstr>
      <vt:lpstr>Business Development Process Infographics by Slidesgo</vt:lpstr>
      <vt:lpstr>REPORTE DE  INDICADORES ENERO-FEBRERO Y MARZO</vt:lpstr>
      <vt:lpstr>OFICINA DE TECNOLOGIAS DE LA INFORMACIÓN</vt:lpstr>
      <vt:lpstr>SUBDIRECCIÓN DE SEGUIMIENTO DE LICENCIAS AMBIENTALES</vt:lpstr>
      <vt:lpstr>SUBDIRECCIÓN ADMINISTRATIVA Y FINANCIERA</vt:lpstr>
      <vt:lpstr>OFICINA ASESORA JURÍDICA</vt:lpstr>
      <vt:lpstr>DIRECCIÓN GENERAL - OFICINA ASESORA DE PLANEACIÓN – COMUNICACIONES – OFICINA DE CONTROL DISCIPLINARIO INTERNO </vt:lpstr>
      <vt:lpstr>SUBDIRECCIÓN INSTRUMENTOS, PERMISOS Y TRAMITES AMBIENTALES</vt:lpstr>
      <vt:lpstr>SUBDIRECCIÓN DE MECANISMOS DE PARTICIPACIÓN CIUDADANA</vt:lpstr>
      <vt:lpstr>SUBDIRECCIÓN DE EVALUACIÓN DE LICENCIAS AMBIENTALES</vt:lpstr>
      <vt:lpstr>SUBDIRECCIÓN DE EVALUACIÓN DE LICENCIAS AMBIENTALES</vt:lpstr>
      <vt:lpstr>OFICINA DE CONTROL INTERNO</vt:lpstr>
      <vt:lpstr>OFICINA DE TECNOLOGIAS DE LA INFORMACIÓN</vt:lpstr>
      <vt:lpstr>SUBDIRECCIÓN DE SEGUIMIENTO DE LICENCIAS AMBIENTALES</vt:lpstr>
      <vt:lpstr>SUBDIRECCIÓN DE SEGUIMIENTO DE LICENCIAS AMBIENTALES</vt:lpstr>
      <vt:lpstr>SUBDIRECCIÓN DE SEGUIMIENTO DE LICENCIAS AMBIENTALES </vt:lpstr>
      <vt:lpstr>SUBDIRECCIÓN ADMINISTRATIVA Y FINANCIERA</vt:lpstr>
      <vt:lpstr>OFICINA ASESORA JURÍDICA</vt:lpstr>
      <vt:lpstr>COMUNICACIONES- OFICINA DE CONTROL INTERNO</vt:lpstr>
      <vt:lpstr>SUBDIRECCIÓN INSTRUMENTOS, PERMISOS Y TRAMITES AMBIENTALES</vt:lpstr>
      <vt:lpstr>SUBDIRECCIÓN DE MECANISMOS DE PARTICIPACIÓN CIUDADANA</vt:lpstr>
      <vt:lpstr>SUBDIRECCIÓN DE EVALUACIÓN DE LICENCIAS AMBIENTALES</vt:lpstr>
      <vt:lpstr>SUBDIRECCIÓN DE EVALUACIÓN DE LICENCIAS AMBIENTALES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Development Process Infographics</dc:title>
  <dc:creator>Catalina</dc:creator>
  <cp:lastModifiedBy>Edith Jazmin Torres Rodriguez</cp:lastModifiedBy>
  <cp:revision>21</cp:revision>
  <dcterms:modified xsi:type="dcterms:W3CDTF">2022-05-03T01:29:34Z</dcterms:modified>
</cp:coreProperties>
</file>